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B0CE9-B786-4B42-9CF4-1020EC0B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120C8-B79B-4B39-9ADF-3782C56D0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0D59-CD60-494C-B7AC-C4CFAA8A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E2617-60FA-4E7B-9A35-68789B661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ED3B1-4091-440E-AC18-00DC3184D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3709A-B93C-41EE-AD64-2C011919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816B0-4730-4D36-9ABB-D1AA7B59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57FF6-6515-46AB-A130-A66B654D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79A84-B651-4DCA-AE86-1C09F86FA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A074-A143-4905-AC23-42E12E11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3B9C9-E123-4800-82F9-A8892AF59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0120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工艺文件解读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工艺文件概述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设备布置图解读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管道与仪表流程图解读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安全防护与环保措施解读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工艺文件概述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工艺文件是用于指导生产过程、保证产品质量和协调生产活动的重要技术文件，是工艺人员根据产品设计图纸、技术要求和制造条件等编制而成的。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文件在生产过程中起着至关重要的作用。首先，它是生产人员进行操作的依据，确保生产过程的规范化和标准化。其次，工艺文件有助于保证产品质量，通过明确各工序的操作要求和检验标准，确保产品质量的稳定性和一致性。最后，工艺文件还是企业进行生产管理和技术交流的重要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机械加工工艺文件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钣金加工工艺文件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焊接工艺文件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热处理工艺文件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工艺文件类型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包括机械加工工艺过程卡、机械加工工序卡、机械加工工位卡等，用于指导机械零件的加工过程。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包括焊接工艺评定报告、焊接工艺规程等，用于指导焊接生产过程。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包括钣金展开图、钣金加工工艺卡等，用于指导钣金件的加工和组装过程。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包括热处理工艺卡、热处理曲线图等，用于指导金属材料的热处理过程。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工艺文件的编制应遵循科学性、先进性、合理性和可操作性的原则。同时，还需要考虑生产现场的实际情况和企业的实际需求。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工艺文件应详细、准确地描述各工序的操作步骤、工艺参数和检验标准等。其次，工艺文件的格式和排版应规范、统一，方便阅读和存档。最后，工艺文件的编制应及时更新和完善，以适应生产过程中的变化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工艺流程图解读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27" r="232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858" r="58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249" r="232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流程图基本元素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表示工艺过程中的各个操作步骤，通常使用矩形表示。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表示物料在工艺过程中的流动方向和路径，通常使用箭头表示。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表示工艺过程中所使用的各种设备和装置，通常使用特定的图形符号表示。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表示工艺过程中的关键控制点，如温度、压力、流量等，通常使用圆形表示。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设备与装置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工艺流程图绘制方法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确定工艺流程的起点和终点。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确定物料流的方向和路径。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标出关键控制点。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列出工艺过程中的所有操作步骤。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绘制设备和装置的图形符号。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使用箭头连接各个元素，形成完整的工艺流程图。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某化工厂的生产工艺流程图解读。该流程图包括原料的预处理、反应器的操作、产品的后处理等步骤，通过解读可以了解该化工厂的生产过程、设备配置和关键控制点。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某食品加工厂的生产工艺流程图解读。该流程图包括原料的清洗、切割、烹饪、包装等步骤，通过解读可以了解该食品加工厂的生产流程、卫生要求和产品质量控制措施。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某制药厂的生产工艺流程图解读。该流程图包括原料的投料、反应、分离、干燥、包装等步骤，通过解读可以了解该制药厂的生产工艺、设备配置和产品质量控制要求。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设备布置图解读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设备布置图基本内容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设备连接管道、阀门及配件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设备名称、型号及规格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设备安装位置及方向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设备电气连接及控制系统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设备间相对位置及间距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设备安全防护装置及措施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l="19405" r="19405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7759" b="7759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l="19405" r="19405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l="11333" r="11333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工艺流程顺畅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空间利用合理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操作维护方便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安全环保合规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设备布置原则与方法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391" r="203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081" b="150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设备布置应保证工艺流程的连续性，减少物料和人员的往返运输。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充分利用厂房空间，合理安排设备位置，提高空间利用率。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设备布置应便于操作和维护，留有足够的操作空间和维修通道。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遵守安全环保法规，确保设备布置符合相关标准和要求。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https://d.book118.com/887160120012006036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2024-09-10T20:17:53.255</cp:lastPrinted>
  <dcterms:created xsi:type="dcterms:W3CDTF">2024-09-10T12:17:53Z</dcterms:created>
  <dcterms:modified xsi:type="dcterms:W3CDTF">2024-09-10T12:17:55Z</dcterms:modified>
</cp:coreProperties>
</file>