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ABAAFD-5C78-40D0-B81C-8E3C26405B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B278D0-453D-44A8-9F97-6FA727CC4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DBE91-6588-4A40-AC74-74C3C3838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1CE333-CEB1-4046-BEB7-C4B2ED758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7E6F28-BB42-4D9D-89F2-CF4B0F5E9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89AC7F-C4E1-4785-B0D2-FCC10F6AA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A3F88F6-4378-4B8E-AF18-155622E8FA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EC9D17-D88B-4E21-88BF-DC5E2AB332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31EAAB-0D40-4830-94F1-6C80467DE0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2AA6A9-AA45-4880-8045-8125B7BDD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4CF1B1-DF3A-4FA4-B957-4783D62BF7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716100616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肝胆外科常见引流及护理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肝胆外科引流概述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常见肝胆外科引流方法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引流护理的要点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特殊情况下的引流护理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肝胆外科引流护理的注意事项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肝胆外科引流概述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825" r="482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肝胆外科引流的主要目的是将手术部位或伤口的渗液、脓液、血液等引流出来，以促进伤口愈合，预防感染，减轻局部压迫症状。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引流对于肝胆外科手术的成功与否至关重要，有效的引流可以降低并发症的发生率，提高患者的康复速度和生存率。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引流的目的和重要性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引流目的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6328" b="1632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B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将引流管放置在手术部位或伤口中，引流管的一端开口于体外，适用于腹腔、胆道等手术。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开放式引流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将引流管放置在手术部位或伤口中，引流管的开口被封闭，适用于胸腔、心包等手术。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封闭式引流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依靠重力或腹压差将引流物引流出来，适用于腹腔、盆腔等手术。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被动式引流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通过负压吸引将引流物主动吸出，适用于胸腔、颅内等手术。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主动式引流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引流的方式和分类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常见肝胆外科引流方法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腹腔引流是肝胆外科中常用的引流方法，主要用于腹腔内积血、积液、感染等治疗。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腹腔引流通过在腹腔内放置引流管，将腹腔内的液体、气体或脓液排出体外，以减轻腹腔内压力、缓解症状并促进愈合。常见的腹腔引流管有橡胶管和硅胶管等，放置时间根据病情需要而定。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腹腔引流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9082" b="908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T管引流主要用于胆总管探查术后，能够引流胆汁、降低胆道压力并促进愈合。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管引流是将一根硅胶管插入胆总管，另一端通过腹壁引出体外，形成T形。引流管能够引流胆汁，降低胆道压力，减少感染和促进愈合。术后需保持引流管的通畅，定期更换引流袋，并注意观察引流液的颜色、量和性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T管引流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胆道外引流是通过体外置管将胆汁引流出胆道的方法，主要用于治疗胆道梗阻、感染等疾病。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胆道外引流是将一根硅胶管插入胆总管，一端在体外，另一端在胆总管内。通过该引流管，胆汁被引流出体外，以减轻胆道压力、缓解症状并促进愈合。术后需保持引流管的通畅，定期更换引流袋，并注意观察引流液的颜色、量和性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胆道外引流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841" r="2484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胆道内引流是通过手术将胆汁直接引流入肠道的方法，主要用于治疗胆道梗阻、感染等疾病。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胆道内引流是通过手术将胆总管与肠道连接起来，使胆汁直接流入肠道内。该方法能够解决胆道梗阻问题，缓解症状并促进愈合。术后需注意观察患者情况，定期复查肝功能和影像学检查，以确保引流效果良好。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胆道内引流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引流护理的要点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https://d.book118.com/887161006160006045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2024-09-20T18:30:38.326</cp:lastPrinted>
  <dcterms:created xsi:type="dcterms:W3CDTF">2024-09-20T10:30:38Z</dcterms:created>
  <dcterms:modified xsi:type="dcterms:W3CDTF">2024-09-20T10:30:40Z</dcterms:modified>
</cp:coreProperties>
</file>