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C92FF-9069-4A0D-8C93-D4CCAFBFD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AC667-8165-433C-ACB7-8E2B9ED32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24E98-A54B-4016-ADA3-01BEBC171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7CF9C-F79D-4A81-817E-B9C7A30BB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0D8D2-E26D-488A-9ECB-19449979E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4B836F-DB28-41B5-A103-1D66D31EC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865385-300F-4743-93EA-C1916080C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02F4F-6142-4B4D-A586-718822E5A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24F3E-F1F7-48C8-AA1F-C42AC43CA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BE650-729C-4AE2-9AE5-0235FBFA1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73043-B386-4B9F-BA2A-2BF766221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611010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运用互联网思维创新电商平台运营方案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互联网思维概述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电商平台运营现状分析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运用互联网思维创新电商平台运营方案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互联网思维概述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571" r="3957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015" r="360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互联网思维的定义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它强调以用户为中心，注重用户体验和价值创造，追求快速迭代和数据驱动，以及跨界融合和创新。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互联网思维是指基于互联网技术和信息化手段，对传统商业模式、产品和服务进行创新思考和重构的一种思维方式。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通过数据分析和挖掘，了解用户行为和需求，优化产品和服务，提高运营效率。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打破行业边界，整合资源，创新商业模式和产品形态，提供更丰富的用户体验。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快速迭代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不断试错、快速调整，不断优化产品和服务，以满足用户不断变化的需求。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以用户为中心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注重用户需求和体验，以用户需求为导向，提供个性化、定制化的产品和服务。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互联网思维的特点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通过互联网思维，可以更好地理解用户需求，提供更优质的产品和服务，提升用户体验。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数据驱动和快速迭代有助于企业更好地了解用户需求，优化运营流程，提高运营效率。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跨界融合和创新思考有助于企业打破传统商业模式的限制，创造新的商业模式和竞争优势。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创新商业模式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互联网思维强调快速响应市场变化和用户需求变化，有助于企业更好地适应市场变化和抓住商业机会。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互联网思维的重要性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电商平台运营现状分析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企业与企业之间的在线交易平台，如阿里巴巴。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B2B模式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企业与消费者之间的在线交易平台，如京东、天猫。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B2C模式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消费者与消费者之间的在线交易平台，如淘宝。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C2C模式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线上与线下结合的商业模式，如美团、饿了么。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O2O模式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电商平台运营模式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随着电商市场的不断发展，竞争越来越激烈，许多电商平台难以脱颖而出。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部分电商平台界面设计不够友好，操作不够便捷，影响用户体验。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部分电商平台缺乏创新思维，难以满足消费者的个性化需求。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电商平台运营存在的问题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随着互联网技术的不断发展，消费者需求日益多样化，对电商平台运营提出了更高的要求。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通过运用互联网思维，创新电商平台运营模式，提升用户体验和服务质量，抢占市场份额。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电商平台运营的挑战与机遇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运用互联网思维创新电商平台运营方案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https://d.book118.com/887161101016006031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2024-09-03T02:39:03.432</cp:lastPrinted>
  <dcterms:created xsi:type="dcterms:W3CDTF">2024-09-02T18:39:03Z</dcterms:created>
  <dcterms:modified xsi:type="dcterms:W3CDTF">2024-09-02T18:39:05Z</dcterms:modified>
</cp:coreProperties>
</file>