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153B3-73AE-4EAF-9F67-71DD2E8A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6F1CF-EFF4-43EA-989C-717432EB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EFF0-D413-4997-A915-CFCD40A6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0B744-C517-4E52-857C-B5C62F24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FB482-0D1A-45E3-94AF-01A7F85A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54D79-6145-4A70-914D-7E131908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B0836-1111-438F-8D50-591FD774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02A4F-9DE4-4CA3-9D66-DB2B0449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9E4E-A74D-4F61-8AF7-AEB001C0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86016-D478-4B72-B417-3674E5DA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02EC0-DD3C-4D21-A7A8-EC9DE33C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2022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教育行业的数据分析与在线学习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教育行业数据分析概述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教育资源优化配置与数据挖掘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学生群体特征识别与精准营销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教师教学质量评价与提升途径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教育行业数据分析概述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教育数据主要来源于学校、教育机构、在线学习平台、教育管理部门等。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教育数据包括学生个人信息、学习成绩、课程安排、教师信息、教育资源、教育政策等多种类型。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通过数据分析，可以深入了解教育现状，发现教育问题，为教育决策提供支持，同时也可以优化教育资源分配，提高教育质量。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数据分析有助于推动教育公平、提高教育效率、促进教育创新，为构建更加完善的教育体系提供有力支持。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学生评估与个性化教学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通过分析学生的学习成绩、学习行为等数据，可以对学生进行全面评估，从而实现个性化教学，提高教学效果。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教育政策制定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通过分析教育数据，可以发现教育问题，为教育政策的制定提供依据，推动教育改革。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教育资源优化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通过分析教育资源的使用情况，可以合理调整资源分配，提高资源利用效率，促进教育公平。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通过分析在线学习平台的数据，可以了解学生的学习需求和行为习惯，从而优化平台功能和服务，提高在线学习效果。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数据分析在教育行业应用现状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在线学习平台数据分析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对收集到的原始数据进行清洗和处理，去除重复、无效和异常数据，确保数据的准确性和可用性。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通过在线学习平台的用户行为追踪系统，收集用户在学习过程中产生的数据，如登录时间、学习时长、课程浏览记录、互动次数等。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将处理后的数据存储到数据库中，以便后续的数据分析和挖掘。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0" r="22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通过分析用户的学习行为数据和成绩数据，对用户的学习效果进行评估，如课程完成率、学习成绩、学习时长等。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建立有效的反馈机制，将学习效果评估结果及时反馈给用户和教师，帮助用户了解自己的学习情况和进步程度，同时为教师提供教学改进的建议。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利用数据可视化技术，将学习效果评估结果以图表、图像等形式展现出来，提高数据的可读性和易理解性。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个性化推荐系统设计与实现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通过分析用户的学习行为数据和个人信息，建立用户画像，了解用户的兴趣、偏好和学习需求。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根据用户画像和课程内容，设计合适的推荐算法，如基于内容的推荐、协同过滤推荐等，为用户提供个性化的学习资源推荐。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通过A/B测试等方法，对个性化推荐系统的效果进行评估，不断优化推荐算法和模型，提高推荐的准确性和用户满意度。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教育资源优化配置与数据挖掘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城乡、区域间教育资源分布存在显著差异，优质教育资源相对匮乏。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不同学生群体对教育资源的需求具有多样性，包括课程内容、师资力量、教学设施等。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当前教育资源配置方式较为粗放，缺乏精细化管理和优化配置，导致资源浪费和效率低下。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教育资源分布及需求分析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通过数据挖掘技术收集学生、教师、学校等多方面的数据，并进行整合和清洗。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运用统计分析、机器学习等方法对收集的数据进行深入分析，发现教育资源的需求和分布规律。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根据数据分析结果，制定针对性的教育资源优化配置方案，包括课程内容优化、师资力量调整、教学设施改善等。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资源优化配置方案制定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将优化配置方案落实到具体的教育实践中，并进行持续跟踪和评估，不断完善和优化方案。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基于数据挖掘的资源配置优化策略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https://d.book118.com/887162022006006042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2024-09-15T03:33:08.642</cp:lastPrinted>
  <dcterms:created xsi:type="dcterms:W3CDTF">2024-09-14T19:33:08Z</dcterms:created>
  <dcterms:modified xsi:type="dcterms:W3CDTF">2024-09-14T19:33:10Z</dcterms:modified>
</cp:coreProperties>
</file>