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BB6B9-F9D9-49E9-9B74-5EFA4BFA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A5EC8-1CA2-4499-8466-99E27B6A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0B611-353A-4F08-9C09-E0A17FBDF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BD5AF-3962-4315-87F6-F4A8249C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A3D358-63D9-4A0F-A55F-5A4E6154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F54D3-7820-45E8-824F-8DA66635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895F9-5D05-4995-935F-515D0F278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2D1A7-80E6-4634-B77C-3A19436A8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2647E-2E4B-4697-A0D6-5E59ECAFF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D09C8-FDDD-4BBD-B3E8-B7153BFF0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747FC-396A-464C-A3FB-97CFB2A85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64124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拥挤踩踏预防教育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拥挤踩踏事件的反思与启示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拥挤踩踏事件概述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拥挤踩踏事件的定义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拥挤踩踏事件是指大量人群聚集在一起，由于过度拥挤导致人员跌倒、相互挤压，进而引发恐慌和混乱，造成人员伤亡和财产损失的事件。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拥挤踩踏事件通常发生在人员密集的场所，如大型活动现场、商场、车站、楼梯等。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自然灾害引发的拥挤踩踏事件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如地震、洪水等自然灾害发生后，人们为了逃生而聚集在狭窄的通道或出口处，容易引发拥挤踩踏事件。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人为因素引发的拥挤踩踏事件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如大型活动现场的入口处、演唱会、体育比赛等人群聚集的场所，由于人员过于密集、管理不善等原因，容易引发拥挤踩踏事件。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拥挤踩踏事件的类型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655" b="106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拥挤踩踏事件的发生原因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人群密度过大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当人群密度超过一定限度时，人们无法自由移动，容易发生跌倒和相互挤压。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管理不善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活动组织者或场所管理者对人群的管理不善，如入口处设计不合理、安全出口不足、疏散指引不明确等，容易引发拥挤踩踏事件。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恐慌心理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当人们面临突发情况时，容易产生恐慌心理，导致行为失控和混乱，进而引发拥挤踩踏事件。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拥挤踩踏事件的危害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21" r="303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拥挤踩踏事件可能导致个体受到身体伤害，如骨折、脑震荡、内脏损伤等。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事件还可能对个体造成严重的心理创伤，如恐慌症、焦虑症、创伤后应激障碍等。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对个体健康的危害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拥挤踩踏事件容易引发社会恐慌，影响社会稳定和民众安全感。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事件发生后，可能引发公共秩序混乱，影响政府和相关机构的应急处置能力。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对社会秩序的影响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公共秩序混乱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社会恐慌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拥挤踩踏事件可能导致直接经济损失，如医疗费用、财产损失等。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事件还可能对旅游产业造成负面影响，降低游客的旅游意愿和消费意愿。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旅游产业受挫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拥挤踩踏事件的预防措施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https://d.book118.com/887164124003006042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2024-09-15T01:38:18.140</cp:lastPrinted>
  <dcterms:created xsi:type="dcterms:W3CDTF">2024-09-14T17:38:18Z</dcterms:created>
  <dcterms:modified xsi:type="dcterms:W3CDTF">2024-09-14T17:38:20Z</dcterms:modified>
</cp:coreProperties>
</file>