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40D0C-CA85-45C4-AD3D-55451B710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78011-F372-4DB6-829A-35B74642B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E7E6F-CA4F-4212-97B6-D515A4779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9192BC-B71F-47BC-8D82-0A78D5814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005520-0178-4380-8E07-0122B4829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61A49E-BEA0-4215-ACC2-5556240B7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7ED63B-BA1E-4FF6-A1B0-3E5F68D5C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EB9502-6711-4BD4-80B2-47D23C501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6E0498-5180-48B6-B3A1-01014E468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645D7-4B09-4DF1-86EA-167A8F594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7E1914-4423-4652-A09E-773F32D5D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16510414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垃圾分类数学课件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汇报时间：2024-01-18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垃圾分类的数学模型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垃圾分类中的数学方法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垃圾分类数学课件设计与实践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垃圾分类数学课件应用案例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垃圾分类数学课件的反思与展望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垃圾分类意义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将生活垃圾按照不同成分、属性和处理方式，分成不同类别，进行源头分类投放的行为。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减轻环境压力，促进资源回收利用，推动绿色生活方式的形成。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近年来，我国加速推进垃圾分类制度，多个城市已实施生活垃圾强制分类。但仍存在分类标准不统一、居民参与度不高等问题。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许多发达国家已实施严格的垃圾分类制度，分类标准细致，回收利用率高。例如，日本、德国等国家在垃圾分类方面取得了显著成效。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国外垃圾分类现状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国内垃圾分类现状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运用数学方法对垃圾分类数据进行统计和分析，揭示垃圾产生量、成分变化等规律，为政策制定提供科学依据。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数据统计与分析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建立数学模型对垃圾分类过程进行优化，如垃圾收运路线规划、分类设施布局等，提高垃圾处理效率。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优化模型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利用数学预测模型对未来垃圾产生量、成分变化等进行预测，为决策者提供决策支持。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预测与决策支持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数学在垃圾分类中的应用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垃圾分类的数学模型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目标函数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最小化垃圾处理成本或最大化资源回收效益。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约束条件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垃圾处理量、资源回收量、处理设施容量等限制。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求解方法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使用线性规划算法，如单纯形法或内点法，求解最优解。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线性规划模型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与线性规划模型类似，但要求变量取整数值。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目标函数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约束条件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求解方法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除线性约束外，还需考虑整数约束，如车辆数量、设施数量等。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使用整数规划算法，如分支定界法或割平面法，求解最优整数解。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整数规划模型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最小化长期垃圾处理成本或最大化长期资源回收效益。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目标函数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考虑时间因素，如垃圾产生量、处理设施运行时间等限制。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约束条件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使用动态规划算法，如贝尔曼方程或值迭代法，求解最优策略或路径。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求解方法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动态规划模型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垃圾分类中的数学方法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数据分析与统计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通过调查问卷、实地观测等方式收集垃圾分类相关数据，并进行整理、清洗和预处理。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描述性统计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利用图表、数值等方式对垃圾分类数据进行描述性统计，如垃圾种类分布、数量统计等。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推断性统计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通过假设检验、置信区间等方法对垃圾分类数据进行推断性分析，探究不同因素对垃圾分类效果的影响。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https://d.book118.com/887165104141006035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2024-09-10T10:00:50.624</cp:lastPrinted>
  <dcterms:created xsi:type="dcterms:W3CDTF">2024-09-10T02:00:50Z</dcterms:created>
  <dcterms:modified xsi:type="dcterms:W3CDTF">2024-09-10T02:00:53Z</dcterms:modified>
</cp:coreProperties>
</file>