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860A2-AD3B-456C-BD5A-A77E9404C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9B070-5E79-4904-9F2A-8C0600732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30239-4610-4006-9A43-B8AEAFFED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C5C42-60CE-4A65-BF0E-040BF3E22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EE57AA-4902-46BB-984D-C73F691AE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FA91AB-3C3D-45D8-94A4-7B3EA96F2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D73745-A431-43FC-A5BF-5DC7FB791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7D36B-04DD-439E-8965-0442FBD86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36B87-5DC7-460E-9F30-F3299D238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FB1FB-B518-4CFE-9AFE-26DCF24C2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703EB-4593-44AB-9CF0-E5796DFAD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20010110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培养教师团队协作能力的礼仪规范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礼仪规范在团队协作中的应用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培养教师团队协作能力的策略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礼仪规范在团队沟通中的作用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礼仪规范在解决团队矛盾中的应用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234" b="15234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集体备课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通过集体备课，教师们可以共同研究教材、探讨教学方法，从而提高教学效果。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分享教学经验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鼓励教师之间分享教学经验、教学技巧，促进彼此之间的学习和进步。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合作解决问题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面对教学中遇到的问题，教师们应该积极合作，共同寻找解决方案，从而提升教学质量。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提升教育教学质量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互相学习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教师之间的团队协作可以促进彼此之间的互相学习，取长补短，共同提高专业水平。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交流学术观点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鼓励教师之间交流学术观点、研究成果，从而拓宽学术视野，提高学术水平。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合作开展研究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通过团队合作，教师可以共同开展教育教学研究，提高研究能力和水平。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促进教师专业成长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在团队协作中，教师应该尊重他人的意见和看法，积极倾听他人的建议，从而营造和谐的工作氛围。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417" r="22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鼓励教师之间积极沟通协调，及时解决合作中出现的问题和矛盾，保持团队的稳定性和凝聚力。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教师应该积极分享教学资源、教学资料等，从而促进团队之间的资源共享和合作。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营造和谐的工作氛围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礼仪规范在团队协作中的应用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21" b="98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393" b="173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尊重他人，平等相待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尊重他人的人格和尊严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在团队协作中，教师应尊重每个成员的人格和尊严，避免使用侮辱性或歧视性的语言。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平等对待每个成员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教师应平等对待团队中的每个成员，不偏袒或歧视任何人，确保每个人都有平等的机会参与讨论和决策。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尊重他人的意见和观点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教师应尊重并认真倾听他人的意见和观点，即使与自己不同，也要保持开放和包容的态度。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倾听他人的意见和反馈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教师应倾听他人的意见和反馈，认真考虑并吸纳合理的建议，不断改进自己的工作方式和方法。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保持有效的沟通和协作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教师应与团队成员保持有效的沟通和协作，及时传递信息，协调资源，确保团队工作的顺利进行。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积极表达自己的想法和建议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教师应积极表达自己的想法和建议，与团队成员分享自己的知识和经验，促进团队的创新和发展。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善于沟通，倾听意见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教师应接纳和理解团队成员之间的差异，包括性格、文化背景、工作方式等，尊重每个人的独特性和多样性。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接纳和理解他人的差异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教师应宽容对待他人的错误和失误，给予鼓励和支持，帮助团队成员从错误中学习和成长。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宽容对待他人的错误和失误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教师应积极寻求与团队成员的共同点，协商并达成共识，同时尊重并保留不同的意见和观点，促进团队的和谐与发展。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求同存异，达成共识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宽容包容，求同存异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培养教师团队协作能力的策略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合理分配任务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根据教师的专业特长和兴趣，合理分配教学任务和职责，使每位成员都能在团队中找到自己的位置，发挥最大潜力。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设定清晰、可衡量的团队目标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确保每位成员都了解并认同团队的整体目标，明确个人在团队中的角色和职责。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明确团队目标和任务分工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组织定期的团队会议，让每位成员都有机会分享自己的想法、经验和建议，促进信息交流和资源共享。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定期召开团队会议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鼓励团队成员积极倾听他人的意见，尊重不同的观点和想法，营造开放、包容的团队氛围。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倾听与尊重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42" r="17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建立及时、准确的反馈机制，对团队成员的工作表现和成果给予肯定和建议，帮助成员不断提升和进步。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https://d.book118.com/887200101106006025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2024-08-30T04:08:34.073</cp:lastPrinted>
  <dcterms:created xsi:type="dcterms:W3CDTF">2024-08-29T20:08:34Z</dcterms:created>
  <dcterms:modified xsi:type="dcterms:W3CDTF">2024-08-29T20:08:36Z</dcterms:modified>
</cp:coreProperties>
</file>