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3A892-8710-46B6-AC02-4A41B3805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38C99-DC21-4D81-BE88-EF6BDDA4B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20A9B-3EDD-44C4-B3DC-80F2D531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495FC-4364-4394-AA5C-196A569F1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B5D17-3081-4C33-8ECB-0873B2FCF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566D86-773F-4C50-B3C1-AB06D3462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BAE2A3-3B9E-4E21-ADC6-C2F6ACBE2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C21CF-0155-4B2B-B99A-AFA1ECD70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6A03B-804D-4E86-AF48-630ED4998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C9E94-4B95-470F-AF66-6B18C7C54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74EBA-4C46-4EAB-AF9C-5F488F158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20011305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新生儿出科总结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新生儿出科常见问题及处理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新生儿出科注意事项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新生儿出科经验分享与总结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新生儿出科的定义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新生儿出科是新生儿保健的重要环节，也是家长了解宝宝健康状况的重要途径。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新生儿出科是指新生儿在出生后一定时间内，经过一系列检查和评估，确定其健康状况和生长发育情况的过程。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促进宝宝健康成长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通过定期的新生儿出科检查，可以及时发现宝宝的生长异常和健康问题，及时采取相应的干预措施，促进宝宝的健康成长。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评估新生儿的健康状况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通过新生儿出科，医生可以对宝宝的身体状况、生长发育、营养状况等方面进行全面评估，了解宝宝的健康状况。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发现潜在疾病和问题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新生儿出科过程中，医生会进行一系列检查和测试，以发现宝宝是否存在潜在的疾病或问题，如先天性缺陷、遗传性疾病等。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指导家长育儿方法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新生儿出科过程中，医生会向家长提供关于喂养、护理、早期教育等方面的指导和建议，帮助家长更好地照顾宝宝。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新生儿出科的目的和意义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医生对宝宝的体重、身长、头围等进行测量，观察宝宝的外观和活动情况。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医生对宝宝的身体各部位进行检查，包括心肺、腹部、四肢等，了解宝宝的身体状况。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根据需要，医生会进行血常规、尿常规等实验室检查，以了解宝宝的生理指标和健康状况。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医生根据检查结果对宝宝进行综合评估，向家长提供喂养、护理等方面的指导和建议。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新生儿出科的基本流程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新生儿出科常见问题及处理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50" r="25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新生儿黄疸是由于胆红素代谢异常引起的皮肤和巩膜黄染，是新生儿期常见的症状。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类。生理性黄疸通常在出生后2-3天出现，持续约1周，程度较轻，不需要特殊处理。病理性黄疸出现较早、程度重，持续时间长，需要积极治疗。治疗方法包括蓝光照射、药物治疗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新生儿喂养问题主要包括哺乳不足、过度喂养和母乳喂养困难等。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不足可能导致新生儿体重增长缓慢，需要适当增加哺乳次数和量。过度喂养可能导致新生儿肥胖或消化不良，需要合理控制哺乳量和频率。母乳喂养困难包括衔乳姿势不正确、乳汁分泌不足等，需要母亲调整哺乳姿势，必要时可寻求专业帮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新生儿脐带护理是预防脐带感染的关键措施。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在脐带脱落前，家长应保持脐带干燥清洁，避免尿液和粪便污染。每天用碘伏消毒脐带根部，避免过度清洁或使用化学物质。如果发现红肿、渗液等异常情况，应及时就医。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新生儿脐带护理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新生儿睡眠问题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新生儿睡眠问题包括睡眠不足、夜惊、夜啼等。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新生儿需要充足的睡眠促进生长发育。家长应创造安静舒适的睡眠环境，建立规律的睡眠习惯。对于夜惊、夜啼等睡眠障碍，可适当安抚或寻求专业帮助。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https://d.book118.com/887200113055006041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2024-09-14T03:09:56.270</cp:lastPrinted>
  <dcterms:created xsi:type="dcterms:W3CDTF">2024-09-13T19:09:56Z</dcterms:created>
  <dcterms:modified xsi:type="dcterms:W3CDTF">2024-09-13T19:09:58Z</dcterms:modified>
</cp:coreProperties>
</file>