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7120D-8AFB-46D5-A229-783E8785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BB255-9E44-448D-9393-4C857822C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CB65C-F779-4587-BEF6-3551EDEF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87D46-4329-4A44-82E2-804EE021D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5F39C-DA6E-4ED6-97EC-6C5DD5D2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943A2-A28B-4EEC-BCD5-CAAD70F1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DFFDF-8552-4277-B277-9EF783A57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9D769-7C4A-47C9-B477-E6C0D5271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5E519-D04B-4ED5-901D-EC8ABAA7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DB143-3FBF-4797-B46A-FC7FA656C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5644E-5E6D-4EF1-ADAE-F4049C64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004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某公司调查报告与财务知识分析简述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投资价值评估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某公司成立于XXXX年，已有XX年的历史。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重大事件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公司在发展过程中经历了多次变革和战略调整，不断优化业务结构和发展方向。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公司经历了初创期、成长期和扩张期，逐步发展壮大。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部门职能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各部门在公司整体战略指导下，履行各自职责，共同实现公司目标。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某公司采用扁平化组织架构，分为高层管理、中层管理和基层员工三个层次。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公司设有市场部、销售部、生产部、研发部、人力资源部等多个部门，各部门分工明确，协同工作。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公司组织架构与部门职能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某公司主要提供智能家居、智能安防、智能穿戴等产品，满足消费者对智能化生活的需求。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公司提供产品咨询、安装调试、售后服务等一站式服务，确保客户使用体验。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公司产品线丰富，服务周到，具有较高的市场知名度和品牌影响力。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公司产品与服务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550" r="275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随着科技的不断进步，人工智能、大数据等技术在各行业的应用越来越广泛，为公司的发展提供了新的机遇。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近年来，公司所在行业市场规模不断扩大，市场需求持续增长，为公司提供了广阔的发展空间。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公司的主要竞争对手在市场份额、技术实力、品牌影响力等方面各有千秋。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公司在产品创新、品质保障、服务体验等方面具有一定的竞争优势，能够满足客户更高层次的需求。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目标市场定位与消费群体分析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公司针对不同需求的消费群体，将目标市场细分为多个子市场，并针对不同子市场制定相应的营销策略。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消费群体特征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公司的目标消费群体主要是中高端用户，他们注重品质、追求个性，对产品和服务的要求较高。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https://d.book118.com/888000041003006042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2024-09-20T22:48:57.965</cp:lastPrinted>
  <dcterms:created xsi:type="dcterms:W3CDTF">2024-09-20T14:48:57Z</dcterms:created>
  <dcterms:modified xsi:type="dcterms:W3CDTF">2024-09-20T14:49:00Z</dcterms:modified>
</cp:coreProperties>
</file>