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3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71BDA-F78C-42F4-B3B6-4BE6E962F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12D35-3CCD-48EF-A66C-22EEABB7E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B93EF-1990-4369-948B-65B188B59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13E0A-2F51-41A1-B2A1-B63DA0407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D5475B-EB64-47DB-B642-71D62A821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2310D2-F7C6-48B6-B1B4-69BBF4F36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CA795F-EC20-4821-833E-3DE35F030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C07E8-83D0-4129-BD85-F48482A69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47701-7C6C-4DF9-94A0-1812234D2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23849-3E29-47AC-ADC9-1F8BF5FA1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F0906-31C4-4EF8-87C8-15CE105C5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25" r:id="rId2"/>
    <p:sldLayoutId id="2147484426" r:id="rId3"/>
    <p:sldLayoutId id="2147484427" r:id="rId4"/>
    <p:sldLayoutId id="2147484428" r:id="rId5"/>
    <p:sldLayoutId id="2147484429" r:id="rId6"/>
    <p:sldLayoutId id="2147484430" r:id="rId7"/>
    <p:sldLayoutId id="2147484431" r:id="rId8"/>
    <p:sldLayoutId id="2147484432" r:id="rId9"/>
    <p:sldLayoutId id="2147484433" r:id="rId10"/>
    <p:sldLayoutId id="214748443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00120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部编版语文三上19.海滨小城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课文背景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课文内容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课文结构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语言特色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主题思想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拓展延伸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https://d.book118.com/888000120063006026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部编版语文三上19.海滨小城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2024-09-03T18:29:20.482</cp:lastPrinted>
  <dcterms:created xsi:type="dcterms:W3CDTF">2024-09-03T10:29:20Z</dcterms:created>
  <dcterms:modified xsi:type="dcterms:W3CDTF">2024-09-03T10:29:22Z</dcterms:modified>
</cp:coreProperties>
</file>