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6511E-0036-4014-AC17-AA82C6471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6CB3F-E422-4E30-A594-278090319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5AA65-BB08-4B48-B076-D46891CFC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A8A4B-F7CD-4804-B32B-9737343EC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503FA0-84B5-4F49-B63B-B0C3A3AF1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A65C88-96B9-4907-8196-37198B688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75CDAA-A581-485B-A71E-4EAAB6DF8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FA5D0-AB95-4B7F-8D91-203837A50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F391FE-9DDB-47DB-9E6B-B6CF7F678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0928D-DD78-4684-ADF8-025B8D693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73602-4C55-4987-9AFE-C50538D31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02100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医院护理创新工作展示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护理创新工作概述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护理创新工作展示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护理创新工作成果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护理创新工作面临的挑战与机遇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推动护理创新工作的建议与措施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56" r="31756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提升护理质量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通过创新工作展示，分享先进的护理理念和实践，提升医院整体护理水平。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应对行业挑战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医疗行业面临诸多挑战，如人口老龄化、医疗资源紧张等，创新工作有助于应对这些挑战。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推动护理事业发展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展示护理工作的创新成果，促进护理行业的交流与进步，推动护理事业的发展。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介绍医院在护理模式、护理技术、护理管理等方面的创新实践。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阐述医院在提升护理质量和保障患者安全方面的具体举措。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展示医院在护理教育和培训方面的创新做法和成果。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汇报医院在护理科研和学术领域的创新成果及影响力。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创新护理实践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护理质量与安全管理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护理科研与学术成果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21875" r="2187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护理创新工作概述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创新工作是指通过引入新的理念、方法、技术或工具，对现有工作流程、服务模式或产品进行改进或创造，以提高效率、质量和满意度。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创新工作具有探索性、风险性、周期性和收益性等特点。它需要敢于尝试、勇于挑战，同时也需要科学的方法和系统的管理来降低风险、确保成功。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创新工作的定义与特点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护理创新工作的意义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通过创新工作，可以改进护理流程和服务模式，提高护理工作的效率和质量，减少医疗差错和纠纷，提高患者满意度。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护理创新是推动护理学科发展的重要动力。通过创新实践，可以不断完善护理理论和方法，提高护理学科的科学性和专业性。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适应医疗改革需求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当前医疗改革对护理工作提出了更高的要求。通过创新工作，可以适应医疗改革的需求，提高护理工作的适应性和竞争力。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早期护理创新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早期的护理创新主要集中在护理技术和服务模式的改进上，如无菌技术、责任制护理等。这些创新为现代护理学的发展奠定了基础。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近代护理创新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近代以来，随着医学模式的转变和医疗技术的进步，护理创新工作也取得了长足的发展。例如，整体护理、循证护理等新的护理理念和方法不断涌现。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未来，随着人工智能、大数据等技术的不断发展，护理创新工作将更加注重智能化、个性化和人性化。同时，跨学科合作和国际交流也将成为推动护理创新发展的重要趋势。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护理创新工作的历史与发展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护理创新工作展示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根据患者的具体情况和需求，制定个性化的护理计划，提供针对性的护理服务。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个性化护理模式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团队护理模式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延续性护理模式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组建由医生、护士、营养师等多学科专业人员组成的护理团队，共同为患者提供全面的护理服务。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为患者提供从入院到出院，再到家庭康复的全程护理服务，确保患者得到持续、有效的照顾。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创新护理模式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应用人工智能、大数据等先进技术，提高护理工作的效率和质量，如智能输液系统、智能床位等。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智能化护理技术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利用互联网和移动通信技术，为患者提供远程的护理服务，如在线健康咨询、远程监测等。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远程护理技术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采用无创或微创的护理技术，减少患者的痛苦和并发症，如无创血糖监测、无创血压测量等。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无创护理技术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创新护理技术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注重患者的心理和情感需求，提供心理疏导、陪伴倾听等人文关怀服务，增强患者的信心和勇气。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开展形式多样的健康教育活动，帮助患者和家属掌握疾病防治和康复知识，提高自我保健能力。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333" r="14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为患者提供出院后的延伸护理服务，如定期随访、家庭访视、康复指导等，确保患者得到持续的照顾和关注。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延伸护理服务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创新护理服务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https://d.book118.com/888002100011006050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2024-09-29T14:46:21.692</cp:lastPrinted>
  <dcterms:created xsi:type="dcterms:W3CDTF">2024-09-29T06:46:21Z</dcterms:created>
  <dcterms:modified xsi:type="dcterms:W3CDTF">2024-09-29T06:46:23Z</dcterms:modified>
</cp:coreProperties>
</file>