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D993C-F622-4ECE-BAF2-A99CC145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6C543-04E6-4A52-B4DB-F35473D98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AD088-C0FA-4D4D-B17F-5D51073E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93C8A-09C9-4C96-B21D-C0DDBEEF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F8EEC-2483-4309-B3E5-F2E9E050C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34DDCC-7594-4212-8A4D-862F3FB2F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60D10-015F-4337-9BC3-A759DF94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B646B-AA29-4BB3-8D0B-E748CB63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A4E3A-C63B-43EF-B659-0ACC2DA0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B96DB-D64A-48B2-8C6D-6F66EABFB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C84B7-DFB2-4F5B-80C4-B47C7EF4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2130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课件6调试软件DrivemonitorforM440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DrivemonitorforM440软件安装与配置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软件界面与功能介绍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高级功能与应用技巧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0" r="2171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调试软件的重要性：随着工业自动化的快速发展，调试软件在驱动器和电机控制系统中扮演着至关重要的角色。它能够实时监测和调整系统参数，确保设备的稳定运行和性能优化。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M440驱动器的应用：M440是西门子推出的一款高性能驱动器，广泛应用于各种工业领域。为了确保M440驱动器的正常运行，需要专业的调试软件进行实时监控和故障排查。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Drivemonitor for M440的引入：针对M440驱动器的调试需求，西门子推出了专门的调试软件Drivemonitor for M440。该软件具有丰富的功能和强大的性能，能够满足用户对M440驱动器调试的各种需求。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软件概述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功能特点：Drivemonitor for M440具有实时监测、参数调整、故障排查、数据记录等多种功能，能够全面满足用户对M440驱动器调试的需求。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操作界面：该软件采用直观友好的操作界面，用户可以轻松上手并快速掌握各种操作技巧。同时，软件支持多种语言界面，方便不同国家和地区的用户使用。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兼容性：Drivemonitor for M440兼容多种操作系统和硬件设备，具有良好的通用性和可扩展性。用户可以根据自己的实际需求选择合适的配置进行安装和使用。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技术支持：西门子为Drivemonitor for M440提供全面的技术支持和售后服务，确保用户在使用过程中遇到问题能够得到及时解决。同时，软件还提供详细的帮助文档和在线教程，帮助用户更好地掌握使用技巧。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DrivemonitorforM440软件安装与配置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从官方网站或指定渠道下载最新版本的DrivemonitorforM440软件安装包。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下载软件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确保计算机满足最低系统要求，并关闭所有正在运行的程序。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安装准备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双击安装包，按照提示完成软件的安装过程。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运行安装程序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安装完成后，重启计算机并启动DrivemonitorforM440软件。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完成安装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配置通信参数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在软件界面中，设置正确的通信参数（如波特率、数据位、停止位等），以确保与驱动器的正常通信。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保存配置并关闭配置窗口，准备开始使用DrivemonitorforM440软件进行调试。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选择驱动器型号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在软件中选择与实际使用的M440驱动器型号相匹配的选项。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连接硬件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使用适当的电缆将M440驱动器与计算机连接起来。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检查电缆连接是否正确、牢固；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确认驱动器电源已打开；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无法连接驱动器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尝试更换电缆或端口进行测试。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通信参数不匹配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重新检查并设置正确的通信参数；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4" r="107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尝试重新启动软件；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确保软件中的配置与驱动器实际设置一致。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软件界面无响应或崩溃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检查计算机性能是否满足软件要求；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更新软件到最新版本或联系技术支持获取帮助。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软件界面与功能介绍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83" b="2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显示设备状态、参数设置、故障诊断等关键信息。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快速访问常用命令，如保存、打开、打印等。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提供文件、编辑、视图、工具、帮助等常用功能。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显示当前操作状态及提示信息。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对M440驱动器的各项参数进行配置，满足特定应用需求。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记录M440驱动器的运行数据，便于后续分析与优化。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建立与M440驱动器的连接，实现实时监测与控制。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识别并定位M440驱动器的故障，提供解决方案。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选择正确的通讯接口及参数，建立稳定的连接。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数据保存与分析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根据实际需求，对各项参数进行合理配置。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遵循故障诊断流程，及时识别并处理故障。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定期保存运行数据，利用专业工具进行分析与优化。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操作指南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通过USB或以太网连接M440驱动器和调试电脑。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连接方式选择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确保电脑正确识别连接的M440驱动器，并安装必要的驱动程序。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配置通讯参数，如波特率、数据位、停止位等，以确保与驱动器的稳定通讯。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连接设备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https://d.book118.com/888002130116006032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2024-09-10T09:42:25.040</cp:lastPrinted>
  <dcterms:created xsi:type="dcterms:W3CDTF">2024-09-10T01:42:25Z</dcterms:created>
  <dcterms:modified xsi:type="dcterms:W3CDTF">2024-09-10T01:42:27Z</dcterms:modified>
</cp:coreProperties>
</file>