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C4406-7217-45E9-AE1D-09EE3A12F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B6C05-1867-4CAF-BD17-DCC409550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8479A-6E0B-46D8-9FF7-D8ED2D46B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6CF5B-D7AB-4DB9-8FDD-6B1286A90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4B49C9-C622-49A7-8A23-D434F3599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5DAFEA-FDFE-4505-B78E-FC53F85A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FB8864-631B-4F5D-98A5-B0E300065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D7A0E-0004-48F5-90E1-359085F21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32B51-BDFD-4CF7-91B2-BAD4EEF03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F7C89-1E7B-4110-852E-4A0FDE1F9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62E1C-C6C6-46EF-84F5-F62FD294E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02134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冠心病护理讲座\n## 1.冠心病的基本概念与病因\n### 1.1冠心病的定义与分类\n### 1.2冠心病的主要病因及危险因素\n### 1.3冠心病的发展与转归\n## 2.冠心病的诊断与治疗方法\n### 2.1冠心病的诊断方法\n### 2.2药物治疗冠心病的方法与原则\n### 2.3冠心病介入治疗与外科治疗方法\n## 3.冠心病患者的护理概述\n### 3.1冠心病护理的重要性\n### 3.2冠心病护理的目标与内容\n### 3.3冠心病护理的组织与管理\n## 4.冠心病患者的日常生活护理\n### 4.1冠心病患者的饮食护理\n### 4.2冠心病患者的运动护理\n### 4.3冠心病患者的心理护理\n## 5.冠心病患者的心绞痛护理\n### 5.1心绞痛的发生机制与特点\n### 5.2心绞痛的护理评估与诊断\n### 5.3心绞痛的护理措施与急救处理\n## 6.冠心病患者的心肌梗死护理\n### 6.1心肌梗死的发生机制与特点\n### 6.2心肌梗死的护理评估与诊断\n### 6.3心肌梗死的护理措施与急救处理\n## 7.冠心病患者的药物治疗护理\n### 7.1冠心病药物治疗的原则与注意事项\n### 7.2药物治疗的护理评估与监测\n### 7.3药物治疗的护理措施与指导\n## 8.冠心病患者介入治疗与外科手术的护理\n### 8.1介入治疗与外科手术的护理评估与准备\n### 8.2介入治疗与外科手术的护理措施与配合\n### 8.3介入治疗与外科手术的术后护理与康复指导\n## 9.冠心病患者的健康教育与健康促进\n### 9.1冠心病患者健康教育的内容与方法\n### 9.2冠心病患者健康促进的策略与措施\n### 9.3冠心病患者健康教育的效果评价与持续改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冠心病护理讲座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冠心病的基本概念与病因</a:t>
            </a:r>
            <a:endParaRPr/>
          </a:p>
        </p:txBody>
      </p:sp>
      <p:sp>
        <p:nvSpPr>
          <p:cNvPr id="1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冠心病的定义与分类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定义：冠心病又称冠状动脉粥样硬化性心脏病，是由于冠状动脉粥样硬化导致的心肌缺血、缺氧或坏死所引起的心脏病。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冠状动脉粥样硬化：冠状动脉内壁出现脂肪性沉积物，形成所谓的“斑块”，使血管变硬、变窄。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心肌缺血：斑块堵塞冠状动脉，使心肌供血不足。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心肌缺氧：心肌供血不足，导致心肌细胞缺氧。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心肌坏死：严重心肌缺氧，导致心肌细胞死亡。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分类：冠心病可分为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稳定性冠心病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急性冠状动脉综合征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稳定性冠心病：病情相对稳定，主要包括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心绞痛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无症状性心肌缺血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急性冠状动脉综合征：病情不稳定，包括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不稳定性心绞痛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心肌梗死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猝死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</p:txBody>
      </p:sp>
      <p:cxnSp>
        <p:nvCxnSpPr>
          <p:cNvPr id="21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主要病因：冠状动脉粥样硬化。</a:t>
                </a:r>
                <a:endParaRPr/>
              </a:p>
            </p:txBody>
          </p:sp>
          <p:sp>
            <p:nvSpPr>
              <p:cNvPr id="3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斑块形成：血管内皮损伤、炎症反应、脂肪沉积等因素导致。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斑块破裂：斑块不稳定，破裂后形成血栓，堵塞冠状动脉。</a:t>
                </a:r>
                <a:endParaRPr/>
              </a:p>
            </p:txBody>
          </p:sp>
          <p:sp>
            <p:nvSpPr>
              <p:cNvPr id="3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危险因素：</a:t>
                </a:r>
                <a:endParaRPr/>
              </a:p>
            </p:txBody>
          </p:sp>
          <p:sp>
            <p:nvSpPr>
              <p:cNvPr id="3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不可控因素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：年龄、性别、遗传等。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可控因素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：高血压、高血脂、糖尿病、吸烟、饮酒、肥胖、缺乏运动、精神压力等。</a:t>
                </a:r>
                <a:endParaRPr/>
              </a:p>
            </p:txBody>
          </p:sp>
          <p:sp>
            <p:nvSpPr>
              <p:cNvPr id="3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冠心病的主要病因及危险因素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冠心病的发展与转归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5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发展过程：冠状动脉粥样硬化→心肌缺血→心肌缺氧→心肌坏死。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转归：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稳定期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：病情相对稳定，心绞痛发作频率较低。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急性发作期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：病情不稳定，心绞痛发作频繁，可能发生心肌梗死、心力衰竭等严重并发症。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：病情稳定，心功能逐渐恢复，生活质量提高。</a:t>
            </a:r>
            <a:endParaRPr/>
          </a:p>
        </p:txBody>
      </p:sp>
      <p:cxnSp>
        <p:nvCxnSpPr>
          <p:cNvPr id="35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冠心病的诊断与治疗方法</a:t>
            </a:r>
            <a:endParaRPr/>
          </a:p>
        </p:txBody>
      </p:sp>
      <p:sp>
        <p:nvSpPr>
          <p:cNvPr id="3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症状诊断：根据病史、临床表现进行诊断。</a:t>
                </a:r>
                <a:endParaRPr/>
              </a:p>
            </p:txBody>
          </p:sp>
          <p:sp>
            <p:nvSpPr>
              <p:cNvPr id="3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心绞痛：胸部疼痛、压迫感，持续时间短暂，休息或服用硝酸甘油后可缓解。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心肌梗死：剧烈胸痛，持续时间较长，伴有恶心、呕吐、出冷汗等症状。</a:t>
                </a:r>
                <a:endParaRPr/>
              </a:p>
            </p:txBody>
          </p:sp>
          <p:sp>
            <p:nvSpPr>
              <p:cNvPr id="3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</a:t>
                </a:r>
                <a:endParaRPr/>
              </a:p>
            </p:txBody>
          </p:sp>
          <p:sp>
            <p:nvSpPr>
              <p:cNvPr id="3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心电图：检查心肌缺血、心律失常等。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动态心电图：连续记录心电图，观察心肌缺血发作情况。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冠状动脉造影：显示冠状动脉狭窄、堵塞情况。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心肌酶学检查：评估心肌损伤程度。</a:t>
                </a:r>
                <a:endParaRPr/>
              </a:p>
            </p:txBody>
          </p:sp>
          <p:sp>
            <p:nvSpPr>
              <p:cNvPr id="3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冠心病的诊断方法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药物治疗方法：</a:t>
                </a:r>
                <a:endParaRPr/>
              </a:p>
            </p:txBody>
          </p:sp>
          <p:sp>
            <p:nvSpPr>
              <p:cNvPr id="3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硝酸酯类药物：扩张冠状动脉，缓解心肌缺血。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β受体拮抗剂：降低心率和心肌耗氧量，缓解心肌缺血。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钙通道拮抗剂：改善冠状动脉供血，缓解心肌缺血。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抗血小板药物：抑制血小板聚集，降低血栓形成风险。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抗凝药物：降低血液凝固性，降低血栓形成风险。</a:t>
                </a:r>
                <a:endParaRPr/>
              </a:p>
            </p:txBody>
          </p:sp>
          <p:sp>
            <p:nvSpPr>
              <p:cNvPr id="3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药物治疗原则：</a:t>
                </a:r>
                <a:endParaRPr/>
              </a:p>
            </p:txBody>
          </p:sp>
          <p:sp>
            <p:nvSpPr>
              <p:cNvPr id="3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个体化治疗：根据患者病情、年龄、并发症等因素选择合适的药物。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药物治疗与生活方式改善相结合：药物治疗的同时，加强生活方式改善，如戒烟、控制体重、规律运动等。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长期治疗：冠心病为慢性病，需要长期治疗，定期复查，调整药物剂量。</a:t>
                </a:r>
                <a:endParaRPr/>
              </a:p>
            </p:txBody>
          </p:sp>
          <p:sp>
            <p:nvSpPr>
              <p:cNvPr id="3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药物治疗冠心病的方法与原则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冠心病介入治疗与外科治疗方法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介入治疗：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冠状动脉球囊扩张术：通过球囊扩张，压缩斑块，恢复冠状动脉通畅。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冠状动脉支架植入术：在球囊扩张术基础上，植入金属支架，维持冠状动脉通畅。</a:t>
                </a:r>
                <a:endParaRPr/>
              </a:p>
            </p:txBody>
          </p:sp>
          <p:pic>
            <p:nvPicPr>
              <p:cNvPr id="4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外科治疗：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冠状动脉搭桥术：利用其他血管，如大隐静脉、内乳动脉等，绕过狭窄或堵塞部位，建立新的冠状动脉供血通道。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心脏手术：如冠状动脉内膜剥脱术、心脏瓣膜手术等，针对严重的心脏病变进行治疗。</a:t>
                </a:r>
                <a:endParaRPr/>
              </a:p>
            </p:txBody>
          </p:sp>
          <p:pic>
            <p:nvPicPr>
              <p:cNvPr id="4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冠心病患者的护理概述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降低心肌梗死、心力衰竭等并发症的发生率。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改善患者生活质量和预后。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促进患者康复，提高生活质量。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冠心病护理的重要性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冠心病护理的目标与内容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缓解心肌缺血症状，降低心肌梗死发生风险。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改善患者心理状态，提高生活质量。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促进患者康复，提高生活质量和预后。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生活方式改善指导。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症状护理。</a:t>
                </a:r>
                <a:endParaRPr/>
              </a:p>
            </p:txBody>
          </p:sp>
          <p:pic>
            <p:nvPicPr>
              <p:cNvPr id="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9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40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41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组织：建立冠心病护理团队，包括护士、医生、营养师等。</a:t>
                </a:r>
                <a:endParaRPr/>
              </a:p>
            </p:txBody>
          </p:sp>
        </p:grpSp>
        <p:grpSp>
          <p:nvGrpSpPr>
            <p:cNvPr id="43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44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管理：制定护理计划，实施护理措施，定期评估护理效果。</a:t>
                </a:r>
                <a:endParaRPr/>
              </a:p>
            </p:txBody>
          </p: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冠心病护理的组织与管理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冠心病患者的日常生活护理</a:t>
            </a:r>
            <a:endParaRPr/>
          </a:p>
        </p:txBody>
      </p:sp>
      <p:sp>
        <p:nvSpPr>
          <p:cNvPr id="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冠心病患者的饮食护理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53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低盐饮食：每日食盐摄入量控制在6g以内。</a:t>
                </a:r>
                <a:endParaRPr/>
              </a:p>
            </p:txBody>
          </p:sp>
          <p:cxnSp>
            <p:nvCxnSpPr>
              <p:cNvPr id="5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8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5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6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低脂饮食：减少饱和脂肪酸摄入，增加不饱和脂肪酸摄入。</a:t>
                </a:r>
                <a:endParaRPr/>
              </a:p>
            </p:txBody>
          </p:sp>
        </p:grpSp>
        <p:grpSp>
          <p:nvGrpSpPr>
            <p:cNvPr id="63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6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6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高纤维饮食：增加蔬菜、水果、全谷类等高纤维食物摄入。</a:t>
                </a:r>
                <a:endParaRPr/>
              </a:p>
            </p:txBody>
          </p:sp>
        </p:grpSp>
        <p:grpSp>
          <p:nvGrpSpPr>
            <p:cNvPr id="68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6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7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限制酒精摄入：每日酒精摄入量不超过20g。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75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有氧运动：如散步、慢跑、游泳等，每周至少150分钟。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77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肌力训练：如哑铃、弹力带等，每周2-3次。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79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运动强度：以不出现心绞痛、气促等不适为度。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81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注意运动安全：运动前后注意观察心率、血压等指标，如有不适，立即停止运动。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冠心病患者的运动护理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5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6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87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88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89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91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9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建立良好的护患关系：关心患者，尊重患者，提高患者信任度。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93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9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心理疏导：针对患者的心理问题，进行心理疏导，减轻心理压力。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95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9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家庭支持：鼓励家庭成员参与患者的护理，提供情感支持。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97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98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必要时寻求专业心理帮助：如心理咨询、心理治疗等。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9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冠心病患者的心理护理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冠心病患者的心绞痛护理</a:t>
            </a:r>
            <a:endParaRPr/>
          </a:p>
        </p:txBody>
      </p:sp>
      <p:sp>
        <p:nvSpPr>
          <p:cNvPr id="1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05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心绞痛的发生机制与特点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发生机制：冠状动脉狭窄或堵塞，心肌供血不足，导致心肌缺氧。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疼痛部位：胸骨后或心前区。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疼痛性质：压迫感、闷痛、烧灼感等。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疼痛持续时间：短暂，一般持续数分钟。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疼痛缓解方式：休息或服用硝酸甘油后可缓解。</a:t>
            </a:r>
            <a:endParaRPr/>
          </a:p>
        </p:txBody>
      </p:sp>
      <p:cxnSp>
        <p:nvCxnSpPr>
          <p:cNvPr id="10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https://d.book118.com/888002134127006037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冠心病护理讲座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2024-09-17T21:18:33.638</cp:lastPrinted>
  <dcterms:created xsi:type="dcterms:W3CDTF">2024-09-17T13:18:33Z</dcterms:created>
  <dcterms:modified xsi:type="dcterms:W3CDTF">2024-09-17T13:18:35Z</dcterms:modified>
</cp:coreProperties>
</file>