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0D9815-A0A4-4084-9D1D-1DB9F28E2D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0036F0-7CD8-4D21-9D64-13EBBD061F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642E29-38F4-41DD-9CD3-368C41723D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C81605-3E8D-4831-AEC9-4C948200CC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0577D7-D0CA-4EA9-8173-E3031D5B7C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9E7E60-01A8-47B2-B9BA-0D122A84C1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AE8153-262A-4D08-915D-649D30E559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BFECDA-C550-4C50-8F9A-0553D418EA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5DFE15-5852-49C3-B7C0-B8413898CE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87420A-D15C-4E87-9D00-FECE44FCD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E14C9B-8732-4F8F-B3AF-C95B278AD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03003043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基于主动运输的细胞器组装机制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细胞器组装概论
 主动运输的概念与类型
 基于主动运输的细胞器组装机制
 细胞器组装的动力来源
 主动运输蛋白的作用与调控
 细胞器组装过程中的能量代谢
 细胞器组装机制的缺陷与疾病
 主动运输与细胞器组装机制的前景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细胞器组装概论</a:t>
            </a:r>
          </a:p>
        </p:txBody>
      </p:sp>
      <p:sp>
        <p:nvSpPr>
          <p:cNvPr id="3" name="Subtitle 2"/>
          <p:cNvSpPr>
            <a:spLocks noGrp="1"/>
          </p:cNvSpPr>
          <p:nvPr>
            <p:ph type="subTitle" idx="1"/>
          </p:nvPr>
        </p:nvSpPr>
        <p:spPr/>
        <p:txBody>
          <a:bodyPr/>
          <a:lstStyle/>
          <a:p>
            <a:r>
              <a:t>基于主动运输的细胞器组装机制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细胞器组装概论</a:t>
            </a:r>
          </a:p>
        </p:txBody>
      </p:sp>
      <p:sp>
        <p:nvSpPr>
          <p:cNvPr id="3" name="Text Placeholder 2"/>
          <p:cNvSpPr>
            <a:spLocks noGrp="1"/>
          </p:cNvSpPr>
          <p:nvPr>
            <p:ph type="body" idx="1"/>
          </p:nvPr>
        </p:nvSpPr>
        <p:spPr/>
        <p:txBody>
          <a:bodyPr/>
          <a:lstStyle/>
          <a:p>
            <a:r>
              <a:t>细胞器组装概论：</a:t>
            </a:r>
          </a:p>
        </p:txBody>
      </p:sp>
      <p:sp>
        <p:nvSpPr>
          <p:cNvPr id="4" name="Content Placeholder 3"/>
          <p:cNvSpPr>
            <a:spLocks noGrp="1"/>
          </p:cNvSpPr>
          <p:nvPr>
            <p:ph sz="half" idx="2"/>
          </p:nvPr>
        </p:nvSpPr>
        <p:spPr/>
        <p:txBody>
          <a:bodyPr/>
          <a:lstStyle/>
          <a:p>
            <a:r>
              <a:t>1. 细胞器是细胞功能的基本单位，参与物质代谢、能量转化、遗传信息传递等多种生命活动过程。</a:t>
            </a:r>
          </a:p>
          <a:p>
            <a:r>
              <a:t>2. 细胞器组装是一个复杂而动态的过程，涉及多个蛋白复合物的协同作用，以确保细胞器达到正确的结构和功能。</a:t>
            </a:r>
          </a:p>
          <a:p>
            <a:r>
              <a:t>3. 细胞器组装的紊乱可能导致细胞功能异常，进而引发疾病的发生和发展，甚至造成细胞死亡。</a:t>
            </a:r>
          </a:p>
        </p:txBody>
      </p:sp>
      <p:sp>
        <p:nvSpPr>
          <p:cNvPr id="5" name="Text Placeholder 4"/>
          <p:cNvSpPr>
            <a:spLocks noGrp="1"/>
          </p:cNvSpPr>
          <p:nvPr>
            <p:ph type="body" idx="3"/>
          </p:nvPr>
        </p:nvSpPr>
        <p:spPr/>
        <p:txBody>
          <a:bodyPr/>
          <a:lstStyle/>
          <a:p>
            <a:r>
              <a:t>组装机制：</a:t>
            </a:r>
          </a:p>
        </p:txBody>
      </p:sp>
      <p:sp>
        <p:nvSpPr>
          <p:cNvPr id="6" name="Content Placeholder 5"/>
          <p:cNvSpPr>
            <a:spLocks noGrp="1"/>
          </p:cNvSpPr>
          <p:nvPr>
            <p:ph sz="half" idx="4"/>
          </p:nvPr>
        </p:nvSpPr>
        <p:spPr/>
        <p:txBody>
          <a:bodyPr/>
          <a:lstStyle/>
          <a:p>
            <a:r>
              <a:t>1. 细胞器组装主要通过主动运输的方式实现，参与该过程的蛋白复合物包括转运蛋白、分子伴侣和底物蛋白。</a:t>
            </a:r>
          </a:p>
          <a:p>
            <a:r>
              <a:t>2. 转运蛋白负责将底物蛋白从细胞质运输至组装位点，分子伴侣负责协助底物蛋白折叠和组装，底物蛋白则是细胞器组装的最终产物。</a:t>
            </a:r>
          </a:p>
          <a:p>
            <a:r>
              <a:t>3. 细胞器组装是一个连续的动态过程，涉及多个步骤，包括底物蛋白的合成、运输、折叠、组装和成熟等。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细胞器组装概论</a:t>
            </a:r>
          </a:p>
        </p:txBody>
      </p:sp>
      <p:sp>
        <p:nvSpPr>
          <p:cNvPr id="3" name="Text Placeholder 2"/>
          <p:cNvSpPr>
            <a:spLocks noGrp="1"/>
          </p:cNvSpPr>
          <p:nvPr>
            <p:ph type="body" idx="1"/>
          </p:nvPr>
        </p:nvSpPr>
        <p:spPr/>
        <p:txBody>
          <a:bodyPr/>
          <a:lstStyle/>
          <a:p>
            <a:r>
              <a:t>参与因素：</a:t>
            </a:r>
          </a:p>
        </p:txBody>
      </p:sp>
      <p:sp>
        <p:nvSpPr>
          <p:cNvPr id="4" name="Content Placeholder 3"/>
          <p:cNvSpPr>
            <a:spLocks noGrp="1"/>
          </p:cNvSpPr>
          <p:nvPr>
            <p:ph sz="half" idx="2"/>
          </p:nvPr>
        </p:nvSpPr>
        <p:spPr/>
        <p:txBody>
          <a:bodyPr/>
          <a:lstStyle/>
          <a:p>
            <a:r>
              <a:t>1. 细胞器组装受多种因素影响，包括基因表达、翻译后修饰、蛋白-蛋白相互作用以及细胞内环境等。</a:t>
            </a:r>
          </a:p>
          <a:p>
            <a:r>
              <a:t>2. 基因表达决定了细胞器组装所需的蛋白种类和数量，翻译后修饰影响蛋白的结构和功能，蛋白-蛋白相互作用决定了细胞器组装的具体方式，而细胞内环境则为细胞器组装提供必要的条件。</a:t>
            </a:r>
          </a:p>
          <a:p>
            <a:r>
              <a:t>3. 细胞器组装是一个高度调控的过程，任何影响因素的改变都可能导致细胞器组装异常，进而引发疾病的发生。</a:t>
            </a:r>
          </a:p>
        </p:txBody>
      </p:sp>
      <p:sp>
        <p:nvSpPr>
          <p:cNvPr id="5" name="Text Placeholder 4"/>
          <p:cNvSpPr>
            <a:spLocks noGrp="1"/>
          </p:cNvSpPr>
          <p:nvPr>
            <p:ph type="body" idx="3"/>
          </p:nvPr>
        </p:nvSpPr>
        <p:spPr/>
        <p:txBody>
          <a:bodyPr/>
          <a:lstStyle/>
          <a:p>
            <a:r>
              <a:t>调控机制：</a:t>
            </a:r>
          </a:p>
        </p:txBody>
      </p:sp>
      <p:sp>
        <p:nvSpPr>
          <p:cNvPr id="6" name="Content Placeholder 5"/>
          <p:cNvSpPr>
            <a:spLocks noGrp="1"/>
          </p:cNvSpPr>
          <p:nvPr>
            <p:ph sz="half" idx="4"/>
          </p:nvPr>
        </p:nvSpPr>
        <p:spPr/>
        <p:txBody>
          <a:bodyPr/>
          <a:lstStyle/>
          <a:p>
            <a:r>
              <a:t>1. 细胞器组装的调控机制包括转录调控、翻译调控、蛋白降解调控和细胞器跨膜运输调控等。</a:t>
            </a:r>
          </a:p>
          <a:p>
            <a:r>
              <a:t>2. 转录调控是指通过调节基因表达来控制细胞器组装所需的蛋白种类和数量，翻译调控是指通过调节蛋白的翻译过程来控制细胞器组装的速率和效率，蛋白降解调控是指通过调节蛋白的降解速度来控制细胞器组装的动态平衡，而细胞器跨膜运输调控是指通过调节蛋白的跨膜运输来控制细胞器组装的位置和数量。</a:t>
            </a:r>
          </a:p>
          <a:p>
            <a:r>
              <a:t>3. 细胞器组装的调控异常可能导致细胞功能紊乱，引发疾病的发生。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细胞器组装概论</a:t>
            </a:r>
          </a:p>
        </p:txBody>
      </p:sp>
      <p:sp>
        <p:nvSpPr>
          <p:cNvPr id="3" name="Text Placeholder 2"/>
          <p:cNvSpPr>
            <a:spLocks noGrp="1"/>
          </p:cNvSpPr>
          <p:nvPr>
            <p:ph type="body" idx="1"/>
          </p:nvPr>
        </p:nvSpPr>
        <p:spPr/>
        <p:txBody>
          <a:bodyPr/>
          <a:lstStyle/>
          <a:p>
            <a:r>
              <a:t>研究意义：</a:t>
            </a:r>
          </a:p>
        </p:txBody>
      </p:sp>
      <p:sp>
        <p:nvSpPr>
          <p:cNvPr id="4" name="Content Placeholder 3"/>
          <p:cNvSpPr>
            <a:spLocks noGrp="1"/>
          </p:cNvSpPr>
          <p:nvPr>
            <p:ph sz="half" idx="2"/>
          </p:nvPr>
        </p:nvSpPr>
        <p:spPr/>
        <p:txBody>
          <a:bodyPr/>
          <a:lstStyle/>
          <a:p>
            <a:r>
              <a:t>1. 细胞器组装的研究有助于我们理解细胞器是如何形成的，以及细胞器组装异常是如何导致疾病的发生的。</a:t>
            </a:r>
          </a:p>
          <a:p>
            <a:r>
              <a:t>2. 通过研究细胞器组装机制，我们可以开发新的靶向细胞器组装的药物，从而为疾病的治疗提供新的策略。</a:t>
            </a:r>
          </a:p>
          <a:p>
            <a:r>
              <a:t>3. 细胞器组装的研究也有助于我们理解细胞进化和分化的过程，以及细胞如何适应不同的环境。</a:t>
            </a:r>
          </a:p>
        </p:txBody>
      </p:sp>
      <p:sp>
        <p:nvSpPr>
          <p:cNvPr id="5" name="Text Placeholder 4"/>
          <p:cNvSpPr>
            <a:spLocks noGrp="1"/>
          </p:cNvSpPr>
          <p:nvPr>
            <p:ph type="body" idx="3"/>
          </p:nvPr>
        </p:nvSpPr>
        <p:spPr/>
        <p:txBody>
          <a:bodyPr/>
          <a:lstStyle/>
          <a:p>
            <a:r>
              <a:t>前沿进展：</a:t>
            </a:r>
          </a:p>
        </p:txBody>
      </p:sp>
      <p:sp>
        <p:nvSpPr>
          <p:cNvPr id="6" name="Content Placeholder 5"/>
          <p:cNvSpPr>
            <a:spLocks noGrp="1"/>
          </p:cNvSpPr>
          <p:nvPr>
            <p:ph sz="half" idx="4"/>
          </p:nvPr>
        </p:nvSpPr>
        <p:spPr/>
        <p:txBody>
          <a:bodyPr/>
          <a:lstStyle/>
          <a:p>
            <a:r>
              <a:t>1. 近年来，细胞器组装的研究取得了很大进展，包括发现了新的负责细胞器组装的蛋白复合物，阐明了细胞器组装的调控机制，以及开发了新的研究细胞器组装的方法。</a:t>
            </a:r>
          </a:p>
          <a:p>
            <a:r>
              <a:t>2. 这些进展为我们理解细胞器组装的分子机制和细胞器组装异常导致疾病的发生提供了新的 insights。</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主动运输的概念与类型</a:t>
            </a:r>
          </a:p>
        </p:txBody>
      </p:sp>
      <p:sp>
        <p:nvSpPr>
          <p:cNvPr id="3" name="Subtitle 2"/>
          <p:cNvSpPr>
            <a:spLocks noGrp="1"/>
          </p:cNvSpPr>
          <p:nvPr>
            <p:ph type="subTitle" idx="1"/>
          </p:nvPr>
        </p:nvSpPr>
        <p:spPr/>
        <p:txBody>
          <a:bodyPr/>
          <a:lstStyle/>
          <a:p>
            <a:r>
              <a:t>基于主动运输的细胞器组装机制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主动运输的概念与类型</a:t>
            </a:r>
          </a:p>
        </p:txBody>
      </p:sp>
      <p:sp>
        <p:nvSpPr>
          <p:cNvPr id="3" name="Text Placeholder 2"/>
          <p:cNvSpPr>
            <a:spLocks noGrp="1"/>
          </p:cNvSpPr>
          <p:nvPr>
            <p:ph type="body" idx="1"/>
          </p:nvPr>
        </p:nvSpPr>
        <p:spPr/>
        <p:txBody>
          <a:bodyPr/>
          <a:lstStyle/>
          <a:p>
            <a:r>
              <a:t>主动运输的概念</a:t>
            </a:r>
          </a:p>
        </p:txBody>
      </p:sp>
      <p:sp>
        <p:nvSpPr>
          <p:cNvPr id="4" name="Content Placeholder 3"/>
          <p:cNvSpPr>
            <a:spLocks noGrp="1"/>
          </p:cNvSpPr>
          <p:nvPr>
            <p:ph sz="half" idx="2"/>
          </p:nvPr>
        </p:nvSpPr>
        <p:spPr/>
        <p:txBody>
          <a:bodyPr/>
          <a:lstStyle/>
          <a:p>
            <a:r>
              <a:t>1. 主动运输是指细胞利用能量将物质逆浓度梯度或电化学梯度运输的过程，与被动运输不同，主动运输需要能量的输入，细胞能量消耗，物质浓度越高，细胞消耗能量越大。</a:t>
            </a:r>
          </a:p>
          <a:p>
            <a:r>
              <a:t>2. 主动运输包括原动泵和次级主动运输两种类型。原动泵是指能够直接利用能量（如ATP）将物质逆浓度梯度或电化学梯度运输的蛋白质复合物，如：钠钾泵、钙泵和质子泵等。次级主动运输是指利用原动泵建立的浓度梯度或电化学梯度，将物质逆浓度梯度或电化学梯度运输的过程，如：葡萄糖转运蛋白和氨基酸转运蛋白等。</a:t>
            </a:r>
          </a:p>
          <a:p>
            <a:r>
              <a:t>3. 主动运输在生物体生命活动中发挥着重要的作用，包括维持细胞内环境的稳定、物质转运、细胞信号转导和肌细胞收缩等。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主动运输的概念与类型</a:t>
            </a:r>
          </a:p>
        </p:txBody>
      </p:sp>
      <p:sp>
        <p:nvSpPr>
          <p:cNvPr id="3" name="Text Placeholder 2"/>
          <p:cNvSpPr>
            <a:spLocks noGrp="1"/>
          </p:cNvSpPr>
          <p:nvPr>
            <p:ph type="body" idx="1"/>
          </p:nvPr>
        </p:nvSpPr>
        <p:spPr/>
        <p:txBody>
          <a:bodyPr/>
          <a:lstStyle/>
          <a:p>
            <a:r>
              <a:t>主动运输的类型</a:t>
            </a:r>
          </a:p>
        </p:txBody>
      </p:sp>
      <p:sp>
        <p:nvSpPr>
          <p:cNvPr id="4" name="Content Placeholder 3"/>
          <p:cNvSpPr>
            <a:spLocks noGrp="1"/>
          </p:cNvSpPr>
          <p:nvPr>
            <p:ph sz="half" idx="2"/>
          </p:nvPr>
        </p:nvSpPr>
        <p:spPr/>
        <p:txBody>
          <a:bodyPr/>
          <a:lstStyle/>
          <a:p>
            <a:r>
              <a:t>1. 原动泵：原动泵是主动运输家族中拥有能量转导能力的跨膜蛋白复合物，由两亲肽或离子通道和ATP酶组成。利用ATP水解释放的能量来直接输运离子跨膜，建立浓度梯度或电化学梯度，同时向其他运输系统提供能量。例如，钠钾泵负责维持细胞膜电位，促进神经和肌肉的兴奋，维持细胞体积和渗透压；质子泵负责产生胃酸。</a:t>
            </a:r>
          </a:p>
          <a:p>
            <a:r>
              <a:t>2. 次级主动运输：次级主动运输则通过与原动泵耦联，利用前者直接消耗ATP产生的浓度梯度或电化学梯度，来实现自身无能耗的物质运输。次级主动运输的转运蛋白通常称为“携载蛋白”。例如，葡萄糖转运蛋白利用钠离子浓度梯度或电化学梯度将葡萄糖从肠腔和肾小管等处转运至细胞内，维持血糖稳定。</a:t>
            </a:r>
          </a:p>
          <a:p>
            <a:r>
              <a:t>3. 胞吞和胞吐：胞吞和胞吐，又称膜性内吞和膜性外排。胞吞是指细胞将周围物质吞入到细胞内部的过程，包括大分子和颗粒的摄取和细胞间物质的传递；胞吐是指细胞将大分子或颗粒从细胞内部排出细胞膜后的过程，包括细胞分泌和排泄等。胞吞作用是主动运输的典型代表，其能量通常由ATP提供，并且能够对物质进行分类、运输和降解。</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基于主动运输的细胞器组装机制</a:t>
            </a:r>
          </a:p>
        </p:txBody>
      </p:sp>
      <p:sp>
        <p:nvSpPr>
          <p:cNvPr id="3" name="Subtitle 2"/>
          <p:cNvSpPr>
            <a:spLocks noGrp="1"/>
          </p:cNvSpPr>
          <p:nvPr>
            <p:ph type="subTitle" idx="1"/>
          </p:nvPr>
        </p:nvSpPr>
        <p:spPr/>
        <p:txBody>
          <a:bodyPr/>
          <a:lstStyle/>
          <a:p>
            <a:r>
              <a:t>基于主动运输的细胞器组装机制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基于主动运输的细胞器组装机制</a:t>
            </a:r>
          </a:p>
        </p:txBody>
      </p:sp>
      <p:sp>
        <p:nvSpPr>
          <p:cNvPr id="3" name="Text Placeholder 2"/>
          <p:cNvSpPr>
            <a:spLocks noGrp="1"/>
          </p:cNvSpPr>
          <p:nvPr>
            <p:ph type="body" idx="1"/>
          </p:nvPr>
        </p:nvSpPr>
        <p:spPr/>
        <p:txBody>
          <a:bodyPr/>
          <a:lstStyle/>
          <a:p>
            <a:r>
              <a:t>主动运输机制</a:t>
            </a:r>
          </a:p>
        </p:txBody>
      </p:sp>
      <p:sp>
        <p:nvSpPr>
          <p:cNvPr id="4" name="Content Placeholder 3"/>
          <p:cNvSpPr>
            <a:spLocks noGrp="1"/>
          </p:cNvSpPr>
          <p:nvPr>
            <p:ph sz="half" idx="2"/>
          </p:nvPr>
        </p:nvSpPr>
        <p:spPr/>
        <p:txBody>
          <a:bodyPr/>
          <a:lstStyle/>
          <a:p>
            <a:r>
              <a:t>1. 主动运输是细胞器组装过程中的关键步骤，通过消耗能量将蛋白质和脂质等物质运输到细胞器组装位点。</a:t>
            </a:r>
          </a:p>
          <a:p>
            <a:r>
              <a:t>2. 主动运输通常由膜转运蛋白介导，这些膜转运蛋白能够特异性识别和运输特定的分子。</a:t>
            </a:r>
          </a:p>
          <a:p>
            <a:r>
              <a:t>3. 主动运输是细胞器组装过程中不可或缺的过程，对于细胞器功能的正常发挥至关重要。</a:t>
            </a:r>
          </a:p>
        </p:txBody>
      </p:sp>
      <p:sp>
        <p:nvSpPr>
          <p:cNvPr id="5" name="Text Placeholder 4"/>
          <p:cNvSpPr>
            <a:spLocks noGrp="1"/>
          </p:cNvSpPr>
          <p:nvPr>
            <p:ph type="body" idx="3"/>
          </p:nvPr>
        </p:nvSpPr>
        <p:spPr/>
        <p:txBody>
          <a:bodyPr/>
          <a:lstStyle/>
          <a:p>
            <a:r>
              <a:t>细胞器组装的步骤</a:t>
            </a:r>
          </a:p>
        </p:txBody>
      </p:sp>
      <p:sp>
        <p:nvSpPr>
          <p:cNvPr id="6" name="Content Placeholder 5"/>
          <p:cNvSpPr>
            <a:spLocks noGrp="1"/>
          </p:cNvSpPr>
          <p:nvPr>
            <p:ph sz="half" idx="4"/>
          </p:nvPr>
        </p:nvSpPr>
        <p:spPr/>
        <p:txBody>
          <a:bodyPr/>
          <a:lstStyle/>
          <a:p>
            <a:r>
              <a:t>1. 细胞器组装通常包括以下几个基本步骤：蛋白质的合成、蛋白质的折叠和修饰、蛋白质的运输、蛋白质的组装和细胞器的成熟。</a:t>
            </a:r>
          </a:p>
          <a:p>
            <a:r>
              <a:t>2. 这些步骤通常按照一定的顺序进行，每个步骤都受到严格的调控。</a:t>
            </a:r>
          </a:p>
          <a:p>
            <a:r>
              <a:t>3. 细胞器组装过程中的任何一个步骤出现问题都可能导致细胞器功能障碍，甚至细胞死亡。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基于主动运输的细胞器组装机制</a:t>
            </a:r>
          </a:p>
        </p:txBody>
      </p:sp>
      <p:sp>
        <p:nvSpPr>
          <p:cNvPr id="3" name="Content Placeholder 2"/>
          <p:cNvSpPr>
            <a:spLocks noGrp="1"/>
          </p:cNvSpPr>
          <p:nvPr>
            <p:ph sz="half" idx="2"/>
          </p:nvPr>
        </p:nvSpPr>
        <p:spPr/>
        <p:txBody>
          <a:bodyPr/>
          <a:lstStyle/>
          <a:p>
            <a:r>
              <a:t>1. 细胞器组装是一个高度调控的过程，涉及多种信号通路和分子机制。</a:t>
            </a:r>
          </a:p>
          <a:p>
            <a:r>
              <a:t>2. 细胞器组装过程受到细胞内环境和外界环境等多种因素的影响。</a:t>
            </a:r>
          </a:p>
          <a:p>
            <a:r>
              <a:t>3. 细胞器组装过程中的调控机制对于维持细胞器功能的稳定性和有序性至关重要。</a:t>
            </a:r>
          </a:p>
        </p:txBody>
      </p:sp>
      <p:sp>
        <p:nvSpPr>
          <p:cNvPr id="4" name="Text Placeholder 3"/>
          <p:cNvSpPr>
            <a:spLocks noGrp="1"/>
          </p:cNvSpPr>
          <p:nvPr>
            <p:ph type="body" idx="3"/>
          </p:nvPr>
        </p:nvSpPr>
        <p:spPr/>
        <p:txBody>
          <a:bodyPr/>
          <a:lstStyle/>
          <a:p>
            <a:r>
              <a:t>细胞器组装中的膜融合和膜裂变</a:t>
            </a:r>
          </a:p>
        </p:txBody>
      </p:sp>
      <p:sp>
        <p:nvSpPr>
          <p:cNvPr id="5" name="Content Placeholder 4"/>
          <p:cNvSpPr>
            <a:spLocks noGrp="1"/>
          </p:cNvSpPr>
          <p:nvPr>
            <p:ph sz="half" idx="4"/>
          </p:nvPr>
        </p:nvSpPr>
        <p:spPr/>
        <p:txBody>
          <a:bodyPr/>
          <a:lstStyle/>
          <a:p>
            <a:r>
              <a:t>1. 膜融合和膜裂变是细胞器组装过程中重要的步骤，对于细胞器形态的形成和功能的发挥至关重要。</a:t>
            </a:r>
          </a:p>
          <a:p>
            <a:r>
              <a:t>2. 膜融合和膜裂变过程受到多种分子机制的调控，包括膜融合蛋白和膜裂变蛋白。</a:t>
            </a:r>
          </a:p>
          <a:p>
            <a:r>
              <a:t>3. 膜融合和膜裂变过程的异常可导致细胞器功能障碍，甚至细胞死亡。</a:t>
            </a:r>
          </a:p>
        </p:txBody>
      </p:sp>
      <p:sp>
        <p:nvSpPr>
          <p:cNvPr id="6" name="Text Placeholder 5"/>
          <p:cNvSpPr>
            <a:spLocks noGrp="1"/>
          </p:cNvSpPr>
          <p:nvPr>
            <p:ph type="body" idx="1"/>
          </p:nvPr>
        </p:nvSpPr>
        <p:spPr/>
        <p:txBody>
          <a:bodyPr/>
          <a:lstStyle/>
          <a:p>
            <a:r>
              <a:t>细胞器组装的调控机制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基于主动运输的细胞器组装机制</a:t>
            </a:r>
          </a:p>
        </p:txBody>
      </p:sp>
      <p:sp>
        <p:nvSpPr>
          <p:cNvPr id="3" name="Text Placeholder 2"/>
          <p:cNvSpPr>
            <a:spLocks noGrp="1"/>
          </p:cNvSpPr>
          <p:nvPr>
            <p:ph type="body" idx="1"/>
          </p:nvPr>
        </p:nvSpPr>
        <p:spPr/>
        <p:txBody>
          <a:bodyPr/>
          <a:lstStyle/>
          <a:p>
            <a:r>
              <a:t>细胞器组装中的蛋白质靶向机制</a:t>
            </a:r>
          </a:p>
        </p:txBody>
      </p:sp>
      <p:sp>
        <p:nvSpPr>
          <p:cNvPr id="4" name="Content Placeholder 3"/>
          <p:cNvSpPr>
            <a:spLocks noGrp="1"/>
          </p:cNvSpPr>
          <p:nvPr>
            <p:ph sz="half" idx="2"/>
          </p:nvPr>
        </p:nvSpPr>
        <p:spPr/>
        <p:txBody>
          <a:bodyPr/>
          <a:lstStyle/>
          <a:p>
            <a:r>
              <a:t>1. 蛋白质靶向机制是细胞器组装过程中关键的一步，确保蛋白质能够正确地运输到其功能部位。</a:t>
            </a:r>
          </a:p>
          <a:p>
            <a:r>
              <a:t>2. 蛋白质靶向机制通常依赖于蛋白质上的定位信号序列，这些定位信号序列能够被细胞器上的受体蛋白识别。</a:t>
            </a:r>
          </a:p>
          <a:p>
            <a:r>
              <a:t>3. 蛋白质靶向机制的异常可导致蛋白质错误定位，从而导致细胞器功能障碍。</a:t>
            </a:r>
          </a:p>
        </p:txBody>
      </p:sp>
      <p:sp>
        <p:nvSpPr>
          <p:cNvPr id="5" name="Text Placeholder 4"/>
          <p:cNvSpPr>
            <a:spLocks noGrp="1"/>
          </p:cNvSpPr>
          <p:nvPr>
            <p:ph type="body" idx="3"/>
          </p:nvPr>
        </p:nvSpPr>
        <p:spPr/>
        <p:txBody>
          <a:bodyPr/>
          <a:lstStyle/>
          <a:p>
            <a:r>
              <a:t>细胞器组装中的脂质运输机制</a:t>
            </a:r>
          </a:p>
        </p:txBody>
      </p:sp>
      <p:sp>
        <p:nvSpPr>
          <p:cNvPr id="6" name="Content Placeholder 5"/>
          <p:cNvSpPr>
            <a:spLocks noGrp="1"/>
          </p:cNvSpPr>
          <p:nvPr>
            <p:ph sz="half" idx="4"/>
          </p:nvPr>
        </p:nvSpPr>
        <p:spPr/>
        <p:txBody>
          <a:bodyPr/>
          <a:lstStyle/>
          <a:p>
            <a:r>
              <a:t>1. 脂质是细胞器组装的重要组成部分，在细胞器膜的形成和功能发挥中起着关键作用。</a:t>
            </a:r>
          </a:p>
          <a:p>
            <a:r>
              <a:t>2. 脂质运输机制是细胞器组装过程中重要的一步，负责将脂质从细胞质运输到细胞器组装位点。</a:t>
            </a:r>
          </a:p>
          <a:p>
            <a:r>
              <a:t>3. 脂质运输机制通常依赖于脂质转运蛋白，这些脂质转运蛋白能够特异性识别和运输特定的脂质分子。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细胞器组装的动力来源</a:t>
            </a:r>
          </a:p>
        </p:txBody>
      </p:sp>
      <p:sp>
        <p:nvSpPr>
          <p:cNvPr id="3" name="Subtitle 2"/>
          <p:cNvSpPr>
            <a:spLocks noGrp="1"/>
          </p:cNvSpPr>
          <p:nvPr>
            <p:ph type="subTitle" idx="1"/>
          </p:nvPr>
        </p:nvSpPr>
        <p:spPr/>
        <p:txBody>
          <a:bodyPr/>
          <a:lstStyle/>
          <a:p>
            <a:r>
              <a:t>基于主动运输的细胞器组装机制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细胞器组装的动力来源</a:t>
            </a:r>
          </a:p>
        </p:txBody>
      </p:sp>
      <p:sp>
        <p:nvSpPr>
          <p:cNvPr id="3" name="Content Placeholder 2"/>
          <p:cNvSpPr>
            <a:spLocks noGrp="1"/>
          </p:cNvSpPr>
          <p:nvPr>
            <p:ph sz="half" idx="2"/>
          </p:nvPr>
        </p:nvSpPr>
        <p:spPr/>
        <p:txBody>
          <a:bodyPr/>
          <a:lstStyle/>
          <a:p>
            <a:r>
              <a:t>1. 胞质流是细胞内物质不断流动的一种现象，包括细胞器、细胞器膜、细胞溶质等的流动。</a:t>
            </a:r>
          </a:p>
          <a:p>
            <a:r>
              <a:t>2. 胞质流的动力来源主要有两种：肌动蛋白和微管。</a:t>
            </a:r>
          </a:p>
          <a:p>
            <a:r>
              <a:t>3. 肌动蛋白和微管都是细胞骨架的重要组成部分，它们可以分别在细胞中形成肌动蛋白丝和微管丝，并通过马达蛋白驱动细胞器在丝上移动。</a:t>
            </a:r>
          </a:p>
        </p:txBody>
      </p:sp>
      <p:sp>
        <p:nvSpPr>
          <p:cNvPr id="4" name="Text Placeholder 3"/>
          <p:cNvSpPr>
            <a:spLocks noGrp="1"/>
          </p:cNvSpPr>
          <p:nvPr>
            <p:ph type="body" idx="3"/>
          </p:nvPr>
        </p:nvSpPr>
        <p:spPr/>
        <p:txBody>
          <a:bodyPr/>
          <a:lstStyle/>
          <a:p>
            <a:r>
              <a:t>马达蛋白</a:t>
            </a:r>
          </a:p>
        </p:txBody>
      </p:sp>
      <p:sp>
        <p:nvSpPr>
          <p:cNvPr id="5" name="Content Placeholder 4"/>
          <p:cNvSpPr>
            <a:spLocks noGrp="1"/>
          </p:cNvSpPr>
          <p:nvPr>
            <p:ph sz="half" idx="4"/>
          </p:nvPr>
        </p:nvSpPr>
        <p:spPr/>
        <p:txBody>
          <a:bodyPr/>
          <a:lstStyle/>
          <a:p>
            <a:r>
              <a:t>1. 马达蛋白是一种能够利用ATP水解为能量在细胞的微管或肌动蛋白丝上移动的蛋白质。</a:t>
            </a:r>
          </a:p>
          <a:p>
            <a:r>
              <a:t>2. 马达蛋白家族由数十种不同的蛋白质组成，每种蛋白质都有其独特的结构和功能。</a:t>
            </a:r>
          </a:p>
          <a:p>
            <a:r>
              <a:t>3. 马达蛋白可以通过与细胞器膜上的蛋白质相互作用，将细胞器运送到细胞的不同位置。</a:t>
            </a:r>
          </a:p>
        </p:txBody>
      </p:sp>
      <p:sp>
        <p:nvSpPr>
          <p:cNvPr id="6" name="Text Placeholder 5"/>
          <p:cNvSpPr>
            <a:spLocks noGrp="1"/>
          </p:cNvSpPr>
          <p:nvPr>
            <p:ph type="body" idx="1"/>
          </p:nvPr>
        </p:nvSpPr>
        <p:spPr/>
        <p:txBody>
          <a:bodyPr/>
          <a:lstStyle/>
          <a:p>
            <a:r>
              <a:t>胞质流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细胞器组装的动力来源</a:t>
            </a:r>
          </a:p>
        </p:txBody>
      </p:sp>
      <p:sp>
        <p:nvSpPr>
          <p:cNvPr id="3" name="Text Placeholder 2"/>
          <p:cNvSpPr>
            <a:spLocks noGrp="1"/>
          </p:cNvSpPr>
          <p:nvPr>
            <p:ph type="body" idx="1"/>
          </p:nvPr>
        </p:nvSpPr>
        <p:spPr/>
        <p:txBody>
          <a:bodyPr/>
          <a:lstStyle/>
          <a:p>
            <a:r>
              <a:t>能量供应</a:t>
            </a:r>
          </a:p>
        </p:txBody>
      </p:sp>
      <p:sp>
        <p:nvSpPr>
          <p:cNvPr id="4" name="Content Placeholder 3"/>
          <p:cNvSpPr>
            <a:spLocks noGrp="1"/>
          </p:cNvSpPr>
          <p:nvPr>
            <p:ph sz="half" idx="2"/>
          </p:nvPr>
        </p:nvSpPr>
        <p:spPr/>
        <p:txBody>
          <a:bodyPr/>
          <a:lstStyle/>
          <a:p>
            <a:r>
              <a:t>1. 细胞器组装所需的能量主要来源于ATP水解。</a:t>
            </a:r>
          </a:p>
          <a:p>
            <a:r>
              <a:t>2. ATP水解为磷酸和ADP，释放能量，为马达蛋白驱动细胞器移动提供动力。</a:t>
            </a:r>
          </a:p>
          <a:p>
            <a:r>
              <a:t>3. 细胞中的ATP主要通过糖酵解、三羧酸循环和电子传递链等方式产生。</a:t>
            </a:r>
          </a:p>
        </p:txBody>
      </p:sp>
      <p:sp>
        <p:nvSpPr>
          <p:cNvPr id="5" name="Text Placeholder 4"/>
          <p:cNvSpPr>
            <a:spLocks noGrp="1"/>
          </p:cNvSpPr>
          <p:nvPr>
            <p:ph type="body" idx="3"/>
          </p:nvPr>
        </p:nvSpPr>
        <p:spPr/>
        <p:txBody>
          <a:bodyPr/>
          <a:lstStyle/>
          <a:p>
            <a:r>
              <a:t>细胞器膜动力学</a:t>
            </a:r>
          </a:p>
        </p:txBody>
      </p:sp>
      <p:sp>
        <p:nvSpPr>
          <p:cNvPr id="6" name="Content Placeholder 5"/>
          <p:cNvSpPr>
            <a:spLocks noGrp="1"/>
          </p:cNvSpPr>
          <p:nvPr>
            <p:ph sz="half" idx="4"/>
          </p:nvPr>
        </p:nvSpPr>
        <p:spPr/>
        <p:txBody>
          <a:bodyPr/>
          <a:lstStyle/>
          <a:p>
            <a:r>
              <a:t>1. 细胞器膜的组装和解聚是细胞器组装过程中重要的环节。</a:t>
            </a:r>
          </a:p>
          <a:p>
            <a:r>
              <a:t>2. 细胞器膜的组装和解聚受多种因素调控，包括膜脂的流动性、膜蛋白的插入和去除以及膜融合和裂变等。</a:t>
            </a:r>
          </a:p>
          <a:p>
            <a:r>
              <a:t>3. 细胞器膜的动态变化为细胞器组装提供了物质基础。</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https://d.book118.com/888003003043006037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细胞器组装概论</vt:lpstr>
      <vt:lpstr> 细胞器组装概论</vt:lpstr>
      <vt:lpstr> 细胞器组装概论</vt:lpstr>
      <vt:lpstr> 细胞器组装概论</vt:lpstr>
      <vt:lpstr> 主动运输的概念与类型</vt:lpstr>
      <vt:lpstr> 主动运输的概念与类型</vt:lpstr>
      <vt:lpstr> 主动运输的概念与类型</vt:lpstr>
      <vt:lpstr> 基于主动运输的细胞器组装机制</vt:lpstr>
      <vt:lpstr> 基于主动运输的细胞器组装机制</vt:lpstr>
      <vt:lpstr> 基于主动运输的细胞器组装机制</vt:lpstr>
      <vt:lpstr> 基于主动运输的细胞器组装机制</vt:lpstr>
      <vt:lpstr> 细胞器组装的动力来源</vt:lpstr>
      <vt:lpstr> 细胞器组装的动力来源</vt:lpstr>
      <vt:lpstr> 细胞器组装的动力来源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2024-09-17T01:21:47.190</cp:lastPrinted>
  <dcterms:created xsi:type="dcterms:W3CDTF">2024-09-16T17:21:47Z</dcterms:created>
  <dcterms:modified xsi:type="dcterms:W3CDTF">2024-09-16T17:21:49Z</dcterms:modified>
</cp:coreProperties>
</file>