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20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1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354AC-770D-47DC-B3F5-857071828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F415C4-E0A4-4DAB-AB07-B1936D3B9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8FFB5-61FB-4FE6-8DE2-FFCE92D46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33D41-58C4-4E69-BD55-10BCE1F6E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416B30-5B6F-4470-B809-E518BD2B0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23A061-5571-423D-900F-53993CDB1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39EA1A-8A98-4F45-9F3A-E9ED53956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AF15D8-39EE-4003-9DCC-3B685B66F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7DA74-333F-4D73-8482-83C00CD63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8F7E4-C75E-4662-AD6C-B4C1301CC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32ED0-C2EB-47DE-9275-9D29179E8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196" r:id="rId2"/>
    <p:sldLayoutId id="2147490197" r:id="rId3"/>
    <p:sldLayoutId id="2147490198" r:id="rId4"/>
    <p:sldLayoutId id="2147490199" r:id="rId5"/>
    <p:sldLayoutId id="2147490200" r:id="rId6"/>
    <p:sldLayoutId id="2147490201" r:id="rId7"/>
    <p:sldLayoutId id="2147490202" r:id="rId8"/>
    <p:sldLayoutId id="2147490203" r:id="rId9"/>
    <p:sldLayoutId id="2147490204" r:id="rId10"/>
    <p:sldLayoutId id="214749020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tags" Target="../tags/tag203.xml" /><Relationship Id="rId19" Type="http://schemas.openxmlformats.org/officeDocument/2006/relationships/tags" Target="../tags/tag204.xml" /><Relationship Id="rId2" Type="http://schemas.openxmlformats.org/officeDocument/2006/relationships/tags" Target="../tags/tag187.xml" /><Relationship Id="rId20" Type="http://schemas.openxmlformats.org/officeDocument/2006/relationships/tags" Target="../tags/tag205.xml" /><Relationship Id="rId21" Type="http://schemas.openxmlformats.org/officeDocument/2006/relationships/tags" Target="../tags/tag206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0300400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牙齿矫正技术培训课件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汇报人：A CLICK TO UNLIMITED POSSIBILITES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牙齿矫正技术概述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牙齿矫正技术的原理和操作流程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牙齿矫正技术的实践应用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牙齿矫正技术的未来发展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牙齿矫正技术的培训和教育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牙齿矫正技术概述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牙齿矫正技术的定义和重要性</a:t>
            </a:r>
            <a:endParaRPr lang="zh-CN" altLang="en-US"/>
          </a:p>
        </p:txBody>
      </p:sp>
      <p:sp>
        <p:nvSpPr>
          <p:cNvPr id="1048930" name="Rectangle 6"/>
          <p:cNvSpPr/>
          <p:nvPr>
            <p:custDataLst>
              <p:tags r:id="rId2"/>
            </p:custDataLst>
          </p:nvPr>
        </p:nvSpPr>
        <p:spPr>
          <a:xfrm>
            <a:off x="711949" y="4030236"/>
            <a:ext cx="10865301" cy="75354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32" name="矩形: 圆角 18"/>
          <p:cNvSpPr/>
          <p:nvPr>
            <p:custDataLst>
              <p:tags r:id="rId3"/>
            </p:custDataLst>
          </p:nvPr>
        </p:nvSpPr>
        <p:spPr>
          <a:xfrm>
            <a:off x="608330" y="4027057"/>
            <a:ext cx="1967064" cy="759551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8934" name="Rectangle 6"/>
          <p:cNvSpPr/>
          <p:nvPr>
            <p:custDataLst>
              <p:tags r:id="rId4"/>
            </p:custDataLst>
          </p:nvPr>
        </p:nvSpPr>
        <p:spPr>
          <a:xfrm>
            <a:off x="711949" y="2899327"/>
            <a:ext cx="10865301" cy="75354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36" name="矩形: 圆角 3"/>
          <p:cNvSpPr/>
          <p:nvPr>
            <p:custDataLst>
              <p:tags r:id="rId5"/>
            </p:custDataLst>
          </p:nvPr>
        </p:nvSpPr>
        <p:spPr>
          <a:xfrm>
            <a:off x="608330" y="2896148"/>
            <a:ext cx="1967064" cy="759551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6"/>
            </p:custDataLst>
          </p:nvPr>
        </p:nvSpPr>
        <p:spPr>
          <a:xfrm>
            <a:off x="2793228" y="2903141"/>
            <a:ext cx="8641039" cy="74544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牙齿矫正技术的定义：牙齿矫正技术是指通过各种矫治器对牙齿施加外力，调整牙齿排列，使牙齿排列整齐、咬合正常。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7"/>
            </p:custDataLst>
          </p:nvPr>
        </p:nvSpPr>
        <p:spPr>
          <a:xfrm>
            <a:off x="2793228" y="4034050"/>
            <a:ext cx="8641039" cy="74544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6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牙齿矫正技术的重要性：牙齿矫正技术对于改善口腔健康、咀嚼功能、发音等方面具有重要意义。整齐的牙齿排列可以减少口腔细菌滋生，降低牙周病、龋齿等口腔疾病的发生率。同时，牙齿矫正技术还可以提高咀嚼效率，减轻牙齿磨损，保护口腔组织。此外，整齐的牙齿排列还可以改善发音，提高自信心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711949" y="4034050"/>
            <a:ext cx="1760536" cy="74544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44" name="标题"/>
          <p:cNvSpPr txBox="1"/>
          <p:nvPr>
            <p:custDataLst>
              <p:tags r:id="rId9"/>
            </p:custDataLst>
          </p:nvPr>
        </p:nvSpPr>
        <p:spPr>
          <a:xfrm>
            <a:off x="711949" y="2903141"/>
            <a:ext cx="1760536" cy="74544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牙齿矫正技术的发展历程</a:t>
            </a:r>
            <a:endParaRPr lang="zh-CN" altLang="en-US"/>
          </a:p>
        </p:txBody>
      </p:sp>
      <p:sp>
        <p:nvSpPr>
          <p:cNvPr id="1048980" name="圆角矩形 26"/>
          <p:cNvSpPr/>
          <p:nvPr>
            <p:custDataLst>
              <p:tags r:id="rId2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2" name="圆角矩形 28"/>
          <p:cNvSpPr/>
          <p:nvPr>
            <p:custDataLst>
              <p:tags r:id="rId3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84" name="文本框 31"/>
          <p:cNvSpPr txBox="1"/>
          <p:nvPr>
            <p:custDataLst>
              <p:tags r:id="rId4"/>
            </p:custDataLst>
          </p:nvPr>
        </p:nvSpPr>
        <p:spPr>
          <a:xfrm>
            <a:off x="763306" y="2261504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牙齿矫正技术的起源可以追溯到古代，当时人们已经开始尝试通过各种方法来矫正牙齿。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29"/>
          <p:cNvSpPr/>
          <p:nvPr>
            <p:custDataLst>
              <p:tags r:id="rId5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8" name="圆角矩形 32"/>
          <p:cNvSpPr/>
          <p:nvPr>
            <p:custDataLst>
              <p:tags r:id="rId6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0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19世纪末期，随着牙科医学的进步，牙齿矫正技术开始得到发展，出现了矫形矫治器等矫正工具。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3"/>
          <p:cNvSpPr/>
          <p:nvPr>
            <p:custDataLst>
              <p:tags r:id="rId8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9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6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20世纪中期，随着技术的不断进步，牙齿矫正技术逐渐成熟，出现了多种矫治技术和矫治器。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8"/>
          <p:cNvSpPr/>
          <p:nvPr>
            <p:custDataLst>
              <p:tags r:id="rId11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12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2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261504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现代牙齿矫正技术已经非常成熟，不仅矫治效果更加稳定和可靠，而且矫治时间也大大缩短。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牙齿矫正技术的分类和适用范围</a:t>
            </a:r>
            <a:endParaRPr lang="zh-CN" altLang="en-US"/>
          </a:p>
        </p:txBody>
      </p:sp>
      <p:sp>
        <p:nvSpPr>
          <p:cNvPr id="1049038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隐形矫治器：适用于对美观度要求高的患者，舒适度高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传统金属矫治器：适用于各种牙齿排列不齐，价格相对较低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陶瓷矫治器：适用于轻中度牙齿排列不齐，美观度较高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6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功能矫治器：适用于儿童早期矫治，预防性矫正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牙齿矫正技术的原理和操作流程</a:t>
            </a:r>
            <a:endParaRPr lang="zh-CN" altLang="en-US"/>
          </a:p>
        </p:txBody>
      </p:sp>
      <p:sp>
        <p:nvSpPr>
          <p:cNvPr id="104910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牙齿矫正技术的原理</a:t>
            </a:r>
            <a:endParaRPr lang="zh-CN" altLang="en-US"/>
          </a:p>
        </p:txBody>
      </p:sp>
      <p:sp>
        <p:nvSpPr>
          <p:cNvPr id="1049140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矫治器通常由钢丝、弹性圈、矫治附件等组成，通过矫治器的力量使牙齿逐渐排列整齐。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牙齿矫正的基本原理是利用外力对牙齿施加适当的压力，使牙齿移动到正确的位置。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牙齿矫正技术通过矫治器对牙齿施加持续、轻微的力量，逐渐引导牙齿移动。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牙齿矫正技术的原理基于牙槽骨的生理特点，牙槽骨具有适应力强、可塑性强的特点，能够适应外力并逐渐发生改变。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牙齿矫正技术的操作流程</a:t>
            </a:r>
            <a:endParaRPr lang="zh-CN" altLang="en-US"/>
          </a:p>
        </p:txBody>
      </p:sp>
      <p:sp>
        <p:nvSpPr>
          <p:cNvPr id="1049206" name="圆角矩形 26"/>
          <p:cNvSpPr/>
          <p:nvPr>
            <p:custDataLst>
              <p:tags r:id="rId2"/>
            </p:custDataLst>
          </p:nvPr>
        </p:nvSpPr>
        <p:spPr>
          <a:xfrm>
            <a:off x="608330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08" name="圆角矩形 28"/>
          <p:cNvSpPr/>
          <p:nvPr>
            <p:custDataLst>
              <p:tags r:id="rId3"/>
            </p:custDataLst>
          </p:nvPr>
        </p:nvSpPr>
        <p:spPr>
          <a:xfrm>
            <a:off x="610258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10" name="文本框 31"/>
          <p:cNvSpPr txBox="1"/>
          <p:nvPr>
            <p:custDataLst>
              <p:tags r:id="rId4"/>
            </p:custDataLst>
          </p:nvPr>
        </p:nvSpPr>
        <p:spPr>
          <a:xfrm>
            <a:off x="712435" y="2389422"/>
            <a:ext cx="1453621" cy="325811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诊断与评估：确定矫正方案，评估患者牙齿状况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29"/>
          <p:cNvSpPr/>
          <p:nvPr>
            <p:custDataLst>
              <p:tags r:id="rId5"/>
            </p:custDataLst>
          </p:nvPr>
        </p:nvSpPr>
        <p:spPr>
          <a:xfrm>
            <a:off x="2470019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4" name="圆角矩形 32"/>
          <p:cNvSpPr/>
          <p:nvPr>
            <p:custDataLst>
              <p:tags r:id="rId6"/>
            </p:custDataLst>
          </p:nvPr>
        </p:nvSpPr>
        <p:spPr>
          <a:xfrm>
            <a:off x="2471947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16" name="文本框 34"/>
          <p:cNvSpPr txBox="1"/>
          <p:nvPr>
            <p:custDataLst>
              <p:tags r:id="rId7"/>
            </p:custDataLst>
          </p:nvPr>
        </p:nvSpPr>
        <p:spPr>
          <a:xfrm>
            <a:off x="2574124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制定矫治计划：选择合适的矫治器，设定矫治目标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3"/>
          <p:cNvSpPr/>
          <p:nvPr>
            <p:custDataLst>
              <p:tags r:id="rId8"/>
            </p:custDataLst>
          </p:nvPr>
        </p:nvSpPr>
        <p:spPr>
          <a:xfrm>
            <a:off x="4331707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0" name="圆角矩形 4"/>
          <p:cNvSpPr/>
          <p:nvPr>
            <p:custDataLst>
              <p:tags r:id="rId9"/>
            </p:custDataLst>
          </p:nvPr>
        </p:nvSpPr>
        <p:spPr>
          <a:xfrm>
            <a:off x="4333635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2" name="文本框 5"/>
          <p:cNvSpPr txBox="1"/>
          <p:nvPr>
            <p:custDataLst>
              <p:tags r:id="rId10"/>
            </p:custDataLst>
          </p:nvPr>
        </p:nvSpPr>
        <p:spPr>
          <a:xfrm>
            <a:off x="4435813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矫治器安装：根据矫治计划，为患者安装矫治器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8"/>
          <p:cNvSpPr/>
          <p:nvPr>
            <p:custDataLst>
              <p:tags r:id="rId11"/>
            </p:custDataLst>
          </p:nvPr>
        </p:nvSpPr>
        <p:spPr>
          <a:xfrm>
            <a:off x="6193396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6" name="圆角矩形 9"/>
          <p:cNvSpPr/>
          <p:nvPr>
            <p:custDataLst>
              <p:tags r:id="rId12"/>
            </p:custDataLst>
          </p:nvPr>
        </p:nvSpPr>
        <p:spPr>
          <a:xfrm>
            <a:off x="6195324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8" name="文本框 10"/>
          <p:cNvSpPr txBox="1"/>
          <p:nvPr>
            <p:custDataLst>
              <p:tags r:id="rId13"/>
            </p:custDataLst>
          </p:nvPr>
        </p:nvSpPr>
        <p:spPr>
          <a:xfrm>
            <a:off x="6297502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定期复查与调整：根据矫治进度，定期复查并调整矫治器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6"/>
          <p:cNvSpPr/>
          <p:nvPr>
            <p:custDataLst>
              <p:tags r:id="rId14"/>
            </p:custDataLst>
          </p:nvPr>
        </p:nvSpPr>
        <p:spPr>
          <a:xfrm>
            <a:off x="8055085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2" name="圆角矩形 7"/>
          <p:cNvSpPr/>
          <p:nvPr>
            <p:custDataLst>
              <p:tags r:id="rId15"/>
            </p:custDataLst>
          </p:nvPr>
        </p:nvSpPr>
        <p:spPr>
          <a:xfrm>
            <a:off x="8057013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4" name="文本框 11"/>
          <p:cNvSpPr txBox="1"/>
          <p:nvPr>
            <p:custDataLst>
              <p:tags r:id="rId16"/>
            </p:custDataLst>
          </p:nvPr>
        </p:nvSpPr>
        <p:spPr>
          <a:xfrm>
            <a:off x="8159190" y="2390707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完成矫治：达到矫治目标后，拆除矫治器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6"/>
          <p:cNvSpPr/>
          <p:nvPr>
            <p:custDataLst>
              <p:tags r:id="rId17"/>
            </p:custDataLst>
          </p:nvPr>
        </p:nvSpPr>
        <p:spPr>
          <a:xfrm>
            <a:off x="9916774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8" name="圆角矩形 17"/>
          <p:cNvSpPr/>
          <p:nvPr>
            <p:custDataLst>
              <p:tags r:id="rId18"/>
            </p:custDataLst>
          </p:nvPr>
        </p:nvSpPr>
        <p:spPr>
          <a:xfrm>
            <a:off x="9918701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0" name="文本框 18"/>
          <p:cNvSpPr txBox="1"/>
          <p:nvPr>
            <p:custDataLst>
              <p:tags r:id="rId19"/>
            </p:custDataLst>
          </p:nvPr>
        </p:nvSpPr>
        <p:spPr>
          <a:xfrm>
            <a:off x="10020879" y="2390707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保持与维护：定期回诊复查，保持矫治效果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牙齿矫正技术的注意事项和风险控制</a:t>
            </a:r>
            <a:endParaRPr lang="zh-CN" altLang="en-US"/>
          </a:p>
        </p:txBody>
      </p:sp>
      <p:sp>
        <p:nvSpPr>
          <p:cNvPr id="10492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注意事项：定期复查，保持口腔卫生，避免吃过硬、过黏食物，避免矫正器损坏。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并发症：牙齿松动、牙髓炎、牙齿变色等，需及时就医。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术后护理：定期回诊复查，遵守医生指导，保持口腔健康。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风险控制：选择正规医院和经验丰富的医生，避免过度矫正，注意术后恢复。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牙齿矫正技术的实践应用</a:t>
            </a:r>
            <a:endParaRPr lang="zh-CN" altLang="en-US"/>
          </a:p>
        </p:txBody>
      </p:sp>
      <p:sp>
        <p:nvSpPr>
          <p:cNvPr id="104935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https://d.book118.com/888003004004006047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1*l_h_i*1_2_1"/>
  <p:tag name="KSO_WM_UNIT_INDEX" val="1_2_1"/>
  <p:tag name="KSO_WM_UNIT_LAYERLEVEL" val="1_1_1"/>
  <p:tag name="KSO_WM_UNIT_LINE_FORE_SCHEMECOLOR_INDEX" val="8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1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1*l_h_i*1_1_1"/>
  <p:tag name="KSO_WM_UNIT_INDEX" val="1_1_1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1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1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1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,&quot;width&quot;:862.7165354330708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52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09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Office Theme</vt:lpstr>
      <vt:lpstr>牙齿矫正技术培训课件</vt:lpstr>
      <vt:lpstr>目录</vt:lpstr>
      <vt:lpstr>添加章节标题</vt:lpstr>
      <vt:lpstr>牙齿矫正技术概述</vt:lpstr>
      <vt:lpstr>牙齿矫正技术的定义和重要性</vt:lpstr>
      <vt:lpstr>牙齿矫正技术的发展历程</vt:lpstr>
      <vt:lpstr>牙齿矫正技术的分类和适用范围</vt:lpstr>
      <vt:lpstr>牙齿矫正技术的原理和操作流程</vt:lpstr>
      <vt:lpstr>牙齿矫正技术的原理</vt:lpstr>
      <vt:lpstr>牙齿矫正技术的操作流程</vt:lpstr>
      <vt:lpstr>牙齿矫正技术的注意事项和风险控制</vt:lpstr>
      <vt:lpstr>牙齿矫正技术的实践应用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2024-09-28T01:51:44.782</cp:lastPrinted>
  <dcterms:created xsi:type="dcterms:W3CDTF">2024-09-27T17:51:44Z</dcterms:created>
  <dcterms:modified xsi:type="dcterms:W3CDTF">2024-09-27T17:51:47Z</dcterms:modified>
</cp:coreProperties>
</file>