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9EDACB-A5BF-48F0-8B18-CC5F88A855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D99A8D-1EE1-4B8A-A199-F4F2B0EEBB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413E1A-3A6E-40BD-8C75-2C1AEDD3BC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C3F703-F234-40AE-9200-4E2D4189DC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C44B77-70B4-4877-B975-50923F7561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DFAC89-7B74-4096-A8ED-1583324B8D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1DF30C4-D302-4A9D-89CA-C9BE7C9445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3A98B8-391F-4094-AB7C-9B3AF662F4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1EB159-3114-4358-8021-24F5B47FD7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DA3459-18B4-4D1B-A39A-A9D3004FCC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9EAD3B-3811-44C8-ACFF-D4C7A65ED4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8003004054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7.培训业务中的5个常见挑战与解决方法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2023-12-21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培训内容与需求不匹配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培训方式单一乏味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培训师素质参差不齐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培训效果难以衡量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培训成本过高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受训者参与度低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培训内容与需求不匹配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确定具体、可衡量的培训目标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在培训开始之前，与受训者和相关利益方充分沟通，明确培训的具体目标和预期结果。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分析受训者当前水平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通过评估受训者的现有技能和知识，确定培训内容的难度和深度，确保培训内容与受训者的实际水平相匹配。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明确培训目标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812" r="3381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通过问卷调查、访谈、观察等方式，了解受训者对培训内容和形式的具体需求。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调研受训者需求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结合受训者所在岗位的工作职责和技能要求，分析培训内容与岗位需求的契合度。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分析岗位需求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深入了解受训者需求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5786" b="1578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696" b="1069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定期评估和调整培训内容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持续收集反馈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在培训过程中和培训结束后，定期收集受训者和相关利益方的反馈意见，了解培训效果。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调整培训内容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根据收集到的反馈意见和实际需求，及时调整培训内容和形式，确保培训内容与受训者需求的持续匹配。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引入新的教学方法和技术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关注行业动态和最新教学方法，适时引入新的教学工具和技术，提高培训的吸引力和有效性。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培训方式单一乏味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讲座式培训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研讨式培训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案例式培训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角色扮演式培训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采用多种培训形式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4668" r="14668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适用于传授大量知识和信息，但容易导致参训者被动听讲、缺乏互动。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鼓励参训者积极参与讨论，分享经验和观点，提高学习效果。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通过分析和讨论实际案例，让参训者深入了解问题和解决方法。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让参训者扮演特定角色进行模拟演练，提高实际操作能力。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分组进行讨论，促进参训者之间的交流与合作。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小组讨论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417" r="16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提问与答疑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游戏化学习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583" r="10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鼓励参训者提出问题，通过解答问题巩固学习内容。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将学习内容与游戏相结合，增加学习的趣味性和参与度。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引入互动环节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提供多样化的学习资源，满足个性化学习需求。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3125" r="131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在线学习平台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模拟真实场景进行实践操作，提高技能熟练度。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虚拟现实技术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利用社交媒体促进参训者之间的交流与合作，分享学习心得。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社交媒体应用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利用现代科技手段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培训师素质参差不齐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多轮面试和评估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通过多轮面试、试讲等方式，全面评估培训师的专业素养、沟通能力、教学技巧等。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参考以往表现和评价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对于有经验的培训师，可以参考其过往的培训表现、学员评价等信息，以更全面地了解其能力和素质。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设定明确的选拔标准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根据培训业务需求和目标，制定包括教育背景、工作经验、专业技能等在内的选拔标准。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2458" b="12458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严格筛选培训师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鼓励培训师自我学习和提升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建立学习平台，提供学习资源，鼓励培训师自我学习和提升专业素养。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设计针对性强的培训课程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根据培训师的不足之处和业务需求，设计相应的培训课程，如教学方法、课程设计、课堂管理等。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引入先进的教学理念和技巧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引入现代教学理念和教学技巧，帮助培训师提高教学效果和学员满意度。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提供专业培训师培训课程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https://d.book118.com/888003004054006045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2024-09-25T21:07:43.649</cp:lastPrinted>
  <dcterms:created xsi:type="dcterms:W3CDTF">2024-09-25T13:07:43Z</dcterms:created>
  <dcterms:modified xsi:type="dcterms:W3CDTF">2024-09-25T13:07:45Z</dcterms:modified>
</cp:coreProperties>
</file>