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6AA6B-D99B-4D94-9BC5-DD8C44611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A224B-5B23-4417-87D4-15BFE0F97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6DFC3-A82D-46BF-BD30-FA7C14977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E3E78-C90D-4FAE-997A-F1AEBDD13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47FD78-B9AD-42AC-8936-42C3A7A2D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48F5D8-5EE6-44C6-AB37-ACCE3C624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FD6217-AD85-4582-B9FF-E5B16A888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4FDAC-D971-4986-A7AB-1C2B5D1C0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520672-37A4-4627-899D-8D2CA2F90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3B40D-FB75-45A8-A19A-CF5FDAEAE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586EA6-6A39-4456-B553-FE7AF90FA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04066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智能教育的未来发展趋势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智能教育现状及分析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关键成功因素剖析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随着科技的快速发展，智能教育已经成为教育变革的重要方向。它不仅可以提高教育效率，还能实现个性化教学，满足学生的多样化需求。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传统教育模式存在诸多弊端，如教育资源分配不均、教学方法陈旧等，这些问题亟待通过智能教育加以解决。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当前教育面临的挑战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智能教育的重要性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本报告旨在分析智能教育的未来发展趋势，探讨其可能带来的影响和变革，为教育工作者和政策制定者提供参考。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本报告将涵盖智能教育的技术基础、应用场景、发展现状及未来趋势等方面，全面展现智能教育的发展前景。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智能教育现状及分析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智能教育领域的研究和应用起步较早，已经形成了相对成熟的理论体系和实践经验。例如，美国、欧洲等地的学校和教育机构广泛采用智能教学系统、在线学习平台等，为学生提供个性化、高效的学习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国际智能教育现状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政府对智能教育给予了高度关注，出台了一系列政策措施推动其发展。国内众多企业和研究机构也积极参与智能教育的研究与实践，取得了一系列重要成果。然而，与发达国家相比，我国在智能教育的应用广度和深度上仍有差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国内智能教育现状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国内外智能教育现状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智能教育涉及的主要技术包括人工智能、大数据、云计算、物联网等。其中，人工智能技术如机器学习、深度学习等在教育领域的应用日益广泛，为个性化教学、智能评估等提供了有力支持。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智能教育的应用领域涵盖了各个阶段和类型的教育，包括基础教育、高等教育、职业教育等。具体应用包括智能教学系统、在线学习平台、智能评估系统、教育资源推荐系统等。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主要技术与应用领域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尽管智能教育技术取得了显著进展，但在实际应用中仍存在诸多挑战，如数据收集与处理、模型训练与优化、系统稳定性与可靠性等。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教育公平问题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智能教育的推广和应用可能加剧教育不公平现象，如地区差异、城乡差异等。如何确保智能教育的普及和公平性是一个亟待解决的问题。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教育伦理问题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随着人工智能技术在教育领域的深入应用，教育伦理问题逐渐凸显。如学生隐私保护、数据安全问题等需要引起高度重视。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通过构建更深层次的神经网络模型，实现对学生学习行为的更精准理解和预测。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自然语言处理技术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计算机视觉技术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使得教育机器人能够更自然地与学生进行对话，提供更贴近学生需求的学习辅导。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应用于在线教育中，实现对学生学习状态的实时监测和评估。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人工智能技术不断升级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0718" b="1071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情感计算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关注学生在学习过程中的情感体验，通过情感计算技术提供更具人文关怀的学习支持。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学习路径推荐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基于学生的学习历史和行为数据，为其推荐最合适的学习路径和资源。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针对学生的具体表现，提供个性化的学习反馈和建议，帮助学生更好地掌握知识和技能。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个性化学习体验优化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智能教育与虚拟现实/增强现实的结合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为学生提供沉浸式的学习体验，提高学习的趣味性和实效性。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智能教育与在线教育的融合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实现在线教育的智能化升级，提高在线教育的质量和效率。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智能教育与传统教育的互补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发挥各自优势，共同推动教育领域的变革和发展。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跨界融合创新应用场景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政府加大对智能教育的投入和支持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通过政策引导、资金扶持等方式，推动智能教育领域的快速发展。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制定和完善相关法规和标准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规范智能教育行业的市场秩序，保障行业的健康有序发展。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加强国际合作与交流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借鉴国际先进经验和技术成果，推动我国智能教育领域的创新和发展。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政策法规推动行业发展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https://d.book118.com/888004066007006036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2024-09-15T03:37:23.372</cp:lastPrinted>
  <dcterms:created xsi:type="dcterms:W3CDTF">2024-09-14T19:37:23Z</dcterms:created>
  <dcterms:modified xsi:type="dcterms:W3CDTF">2024-09-14T19:37:25Z</dcterms:modified>
</cp:coreProperties>
</file>