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B9913-3E0B-494A-A77D-E5D85BBCC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FB992-664F-4F1A-86AD-AB7E4C87C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2EB2F-75EE-4C3F-B026-A3A1ABA04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BE136-2569-418D-92DF-7BE76B330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5A9417-B02C-4B1A-82A1-BCF0A7B44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B3A08B-744A-4265-817D-2084D810E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FA934A-7989-429C-AE86-7043756AD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D8FDD-E89D-4910-9C32-C0356AABD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168BF-166B-4063-94E7-8095B10BA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C1CDE-F87C-4977-9F34-22E5203C2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D4A79-ED18-41CE-B603-A2F9425EA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05004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防暴、维稳应急措施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防暴措施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维稳措施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防暴、维稳应急措施旨在应对突发事件，维护社会秩序和公共安全，确保人民群众生命财产安全。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预防暴力事件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针对可能发生的暴力事件，采取积极有效的预防措施，降低事件发生的概率和影响。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建立健全应急机制，提高政府和相关部门应对突发事件的能力，确保事件得到及时、妥善处理。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914" r="69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86" b="14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防暴、维稳应急措施适用于各类突发事件，包括自然灾害、事故灾难、公共卫生事件和社会安全事件等。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本措施适用于政府、公安机关、武警部队、消防救援队伍等相关部门及人员，同时也适用于广大人民群众。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特别说明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针对不同类型的突发事件和不同地区、行业的实际情况，可制定具体的应急预案和操作指南。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防暴措施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08" b="88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通过公安、安全、武警等部门，建立情报信息收集、研判和传递机制，及时掌握可能引发暴力事件的线索。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运用大数据、人工智能等技术手段，加强对网络舆情的监测和分析，及时发现和掌握可能引发暴力事件的网上动态。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加强情报信息收集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加强网络舆情监控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建立情报信息收集机制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35" r="331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对可能参与暴力事件的重点人员进行全面排查，建立重点人员数据库，实施动态管理。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重点人员排查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对排查出的重点人员，采取必要的管控措施，如限制出境、限制活动范围等，防止其参与暴力事件。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严格人员管控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严格人员排查和管控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加强巡逻防控力量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增加公安、武警等巡逻力量，提高街面见警率，增强对暴力事件的震慑力。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完善巡逻防控机制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建立健全巡逻防控机制，明确巡逻区域、时间和任务，确保巡逻防控工作有序进行。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88" r="27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强化社会面巡逻防控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7" r="22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通过广播、电视、网络等媒体，加强法制宣传教育，提高公众的法律意识和法治观念。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加强法制宣传教育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组织开展反恐防暴宣传教育活动，提高公众对暴力事件的认知和防范能力。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开展反恐防暴宣传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积极开展宣传教育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维稳措施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明确各部门职责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明确各相关部门的职责和任务，形成齐抓共管、协同作战的工作格局，确保各项维稳措施得到落实。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加强人员配备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根据维稳工作需要，合理配置专业人员和辅助人员，提高维稳队伍的整体素质和工作能力。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建立健全维稳工作领导小组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成立专门的维稳工作领导小组，明确领导小组的职责和权力，确保维稳工作的有效实施。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加强组织领导，明确责任分工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制定完善的应急预案，明确应急处置程序、措施和资源保障等，提高应对突发事件的能力和水平。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建立健全信息收集、研判和报告制度，及时掌握社会动态和不稳定因素，为领导决策提供依据。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加强信息收集和研判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加强各相关部门之间的沟通和协作，形成工作合力，共同应对维稳工作中的挑战和问题。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强化部门联动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建立健全工作机制，确保工作落实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强化责任追究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对在维稳工作中失职渎职、造成严重后果的人员，依法依规进行责任追究，严肃处理相关责任人。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建立督导检查制度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制定督导检查工作计划和方案，定期对维稳工作进行督导检查，确保各项措施得到有效落实。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加强问题整改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对督导检查中发现的问题和不足，及时制定整改措施并督促整改落实，确保问题得到及时解决。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加强督导检查，确保工作成效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https://d.book118.com/888005004075006031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2024-09-08T13:39:28.057</cp:lastPrinted>
  <dcterms:created xsi:type="dcterms:W3CDTF">2024-09-08T05:39:28Z</dcterms:created>
  <dcterms:modified xsi:type="dcterms:W3CDTF">2024-09-08T05:39:30Z</dcterms:modified>
</cp:coreProperties>
</file>