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93B9F-7AA1-4908-BA64-BF347168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CFAAE-A2E5-4870-86EB-07194D92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8C1FB-E4F0-4CEB-A902-FDC0EFF8C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32963-B1F2-45AC-83AD-BA58D075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957091-15E2-4B22-B34F-06BC6D7B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8D390-347B-4B74-B14F-01D02F6BE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23818-EDD9-48B6-96D7-53D0367DB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D95F1-1579-4A26-8D0E-D7D822D3A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FF708-C995-47D2-898B-27BBDAF8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92741-DF8A-488F-A1FA-3FFF93A3E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6ED8F-0E4A-41A7-8CA9-5F14FCACD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5103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建筑企业管理体系的安全标准化与评估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建筑企业安全标准化概述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建筑企业安全标准化与评估的实践案例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建筑企业安全标准化与评估的挑战与对策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提升企业形象和竞争力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安全标准化管理有助于提升企业的社会形象和市场竞争力，吸引更多客户和合作伙伴。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提高建筑企业的安全管理水平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通过建立安全标准化体系，规范企业安全管理流程，提高安全管理效率。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通过安全标准化管理，减少施工现场的安全隐患，降低事故发生的可能性。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建筑企业安全标准化管理体系的建立和实施情况。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安全标准化管理体系的评估结果及改进建议。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国内外建筑企业安全管理的最佳实践及借鉴意义。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建筑企业安全标准化概述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准化是指通过建立安全生产责任制，制定安全管理制度和操作规程，排查治理隐患和监控重大危险源，建立预防机制，规范生产行为，使各生产环节符合有关安全生产法律法规和标准规范的要求，人、机、物、环处于良好的生产状态，并持续改进，不断加强企业安全生产规范化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是加强企业安全生产工作的一项基础性、长期性和全局性工作，是新形势下安全生产工作方式方法的创新和发展。实施安全标准化有利于进一步规范企业安全生产工作，提高安全管理水平，有效预防和减少各类事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安全标准化的定义和意义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坚持以人为本的原则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把保障人民群众生命财产安全作为出发点和落脚点，最大限度地预防和减少安全生产事故造成的人员伤亡和财产损失。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坚持“安全第一、预防为主、综合治理”的方针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强化和落实生产经营单位的主体责任，建立生产经营单位负责、职工参与、政府监管、行业自律和社会监督的机制。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坚持依法依规的原则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严格遵守国家有关安全生产的法律法规、规章和标准规范，依法依规加强安全生产工作。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安全标准化的基本原则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制定安全标准化实施方案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开展隐患排查治理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建立应急救援体系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建立完善的安全生产责任制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明确安全标准化的目标、任务、责任、措施和时间安排等。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明确各级管理人员和操作人员的安全生产职责，形成全员参与的安全生产责任体系。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依据国家有关法律法规和标准规范，结合企业实际，建立健全各项安全管理制度和操作规程。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定期组织对生产经营场所进行隐患排查，及时发现和消除事故隐患，确保生产安全。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开展全员安全教育和培训，提高员工的安全意识和操作技能，增强安全防范能力。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制定应急救援预案，配备必要的应急救援器材和装备，定期组织应急演练，提高应急处置能力。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安全标准化的实施步骤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建筑企业安全管理体系建立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安全管理机构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安全管理体系的构成要素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建立健全安全管理制度，明确各级管理人员和操作人员的安全职责和权限，形成完整的安全管理网络。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定期开展安全培训和教育活动，提高员工的安全意识和操作技能，确保员工具备必要的安全素质。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设立专门的安全管理机构，配备专职安全管理人员，负责安全管理体系的建立、运行和维护。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定期进行安全检查与评估，及时发现和整改安全隐患，确保建筑施工过程的安全可控。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06" r="195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安全管理体系的建立流程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明确安全管理目标，进行安全现状调查和分析，制定安全管理体系建立计划。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根据安全管理目标和现状调查结果，设计安全管理体系框架和各项管理制度。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按照设计好的安全管理体系框架和管理制度，逐步推进各项安全管理工作的实施。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定期对安全管理体系进行运行检查和维护，确保其持续有效运行。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体系设计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体系实施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体系运行与维护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37172" y="1327341"/>
            <a:ext cx="3341641" cy="458196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定期对施工现场进行安全检查，确保各项安全措施得到有效执行。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对发现的安全隐患进行及时排查和整改，防止事故发生。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根据安全管理体系运行情况和反馈意见，不断完善和优化安全管理体系，提高其适应性和有效性。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持续开展安全培训和教育活动，提高员工的安全意识和操作技能水平，为安全管理体系的运行提供有力保障。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安全管理体系的运行与维护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https://d.book118.com/888005103004006034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2024-09-12T04:25:35.696</cp:lastPrinted>
  <dcterms:created xsi:type="dcterms:W3CDTF">2024-09-11T20:25:35Z</dcterms:created>
  <dcterms:modified xsi:type="dcterms:W3CDTF">2024-09-11T20:25:37Z</dcterms:modified>
</cp:coreProperties>
</file>