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28917E8-7744-44BD-9EF0-7D9A14C3CD8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FC2240-7F35-4FFF-AD4D-C43ADF9E0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13D398-1A36-4C9A-B301-80D1BE408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6BD7C-049C-4BA5-9443-A908473D5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87AD28-DAA0-4078-917A-F9B00BF2B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A6D7D7-1CEA-498D-9B82-14CA21ACF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AF0616-D6F8-4E5B-925C-E37AFF8A5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825823-1871-4D4A-BCB7-A762A56C0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082165-7A33-43DC-9843-9844A2C11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B89119-DBDA-4878-A597-42FA182FF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E12129-0590-427F-82FD-4FDBF6405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85A15-B6CD-42F0-A84F-7D92020B6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8F19707-08D7-4710-A3CF-812943356C6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E932E5A-2DDA-4882-9734-44C0B4E88FF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06110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任意多边形: 形状 18"/>
          <p:cNvSpPr/>
          <p:nvPr/>
        </p:nvSpPr>
        <p:spPr>
          <a:xfrm>
            <a:off x="60739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仓库货品整齐管理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任意多边形: 形状 15"/>
          <p:cNvSpPr/>
          <p:nvPr/>
        </p:nvSpPr>
        <p:spPr>
          <a:xfrm>
            <a:off x="-2549520" y="234936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任意多边形: 形状 16"/>
          <p:cNvSpPr/>
          <p:nvPr/>
        </p:nvSpPr>
        <p:spPr>
          <a:xfrm>
            <a:off x="10299600" y="-1333440"/>
            <a:ext cx="3784320" cy="3784320"/>
          </a:xfrm>
          <a:custGeom>
            <a:gdLst>
              <a:gd name="textAreaLeft" fmla="*/ 0 w 3784320"/>
              <a:gd name="textAreaRight" fmla="*/ 3784680 w 3784320"/>
              <a:gd name="textAreaTop" fmla="*/ 0 h 3784320"/>
              <a:gd name="textAreaBottom" fmla="*/ 3784680 h 37843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0E3754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8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仓库货品整齐管理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仓库空间规划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货品标识管理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仓库货品排列方法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仓库货品盘点管理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仓库货品整齐管理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仓库货品整齐管理简介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仓库货品整齐管理是指通过合理规划仓库空间，科学摆放货品，保持货品有序和整洁，以提高工作效率和减少货品损坏的管理方法。在仓库管理中，货品整齐管理是一个非常重要的环节，它直接影响到仓库的运作效率和货品的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9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为什么需要仓库货品整齐管理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快速找到货品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提高出库效率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降低管理成本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减少货品损坏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展示管理水平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提升仓库形象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货品丢失或损坏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降低损失风险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仓库货品整齐管理的重要性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有序摆放货品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节约时间成本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精准库存管理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减少过期损失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整洁环境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提高员工积极性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安全工作环境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降低安全风险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仓库货品整齐管理的基本原则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划分功能区域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分区域存放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定期盘点货品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周期盘点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贴上明确标签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标签识别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仓库货品整齐管理的重要性不可忽视，它直接关系到企业的运营效率和成本控制。通过科学的管理方法和合理的规划，可以有效提高仓库工作效率，减少损失风险，提升企业形象。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仓库空间规划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合理利用仓库空间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规划要点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考虑货品种类、尺寸、流通频率等因素进行货品摆放规划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通道设置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留出通道，方便货品搬运和盘点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存放方式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采用货架、垂直存放等方式，充分利用仓库空间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仓库布局设计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货架选择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根据货品种类和存储方式确定货架的类型和样式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布局设计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考虑人员活动轨迹和工作效率，设计合理的布局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功能区域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设置货物拣选区、包装区等功能区域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设立专门区域存放高价值货品，加强安全措施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高价值货品区域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安全措施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制定货品摆放标准，建立货品分类档案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摆放标准制定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分类档案建立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仓库货品分类管理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将货品按照属性、用途、规格等分类，统一管理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属性分类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用途分类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规格分类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6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仓库空间规划的注意事项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进行仓库空间规划时，需要注意不同货品之间留有充足的间隙，以防止混杂。同时，保持货品摆放位置的清洁和整洁也是非常重要的。定期检查货品的存放位置，并及时调整货品摆放策略，可以帮助提高工作效率和减少错误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仓库空间规划的注意事项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货品间隔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不同货品之间留有充足的间隙，防止混杂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摆放位置清洁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保持货品摆放位置的清洁和整洁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定期检查货品的存放位置，及时调整货品摆放策略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货品标识管理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货品标识的重要性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货品标识在仓库管理中起着至关重要的作用。首先，标识能够帮助仓库工作人员快速识别货品信息，减少出错率。其次，标签信息清晰明了，方便盘点和查询。最后，标签具有防伪功能，确保货品的真实性，有助于避免假冒伪劣商品的出现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标签设计原则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必须包括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货品名称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必须包括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必须包括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生产日期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必须包括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批次号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2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标签标识技巧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标签设计中，可以通过颜色、字体加粗等方式突出重点信息，使得关键信息更加突出易读。另外，利用条形码、二维码等技术与仓库管理系统相结合，能够提高信息识别和管理的效率。此外，定期更新标签信息也十分重要，可以保证信息的准确性和时效性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更新信息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货品出入库时要及时更新标签信息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2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标签损坏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出现标签损坏或遗失时，立即替换，避免信息混乱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标签管理注意事项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标签整洁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保持标签清洁，避免磨损和模糊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https://d.book118.com/888006110010006050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仓库货品整齐管理</vt:lpstr>
      <vt:lpstr>目录</vt:lpstr>
      <vt:lpstr>第一章 仓库货品整齐管理</vt:lpstr>
      <vt:lpstr> </vt:lpstr>
      <vt:lpstr>为什么需要仓库货品整齐管理</vt:lpstr>
      <vt:lpstr>仓库货品整齐管理的重要性</vt:lpstr>
      <vt:lpstr>仓库货品整齐管理的基本原则</vt:lpstr>
      <vt:lpstr>结语</vt:lpstr>
      <vt:lpstr>第2章 仓库空间规划</vt:lpstr>
      <vt:lpstr>合理利用仓库空间</vt:lpstr>
      <vt:lpstr>仓库布局设计</vt:lpstr>
      <vt:lpstr>仓库货品分类管理</vt:lpstr>
      <vt:lpstr> </vt:lpstr>
      <vt:lpstr>仓库空间规划的注意事项</vt:lpstr>
      <vt:lpstr>第3章 货品标识管理</vt:lpstr>
      <vt:lpstr>货品标识的重要性</vt:lpstr>
      <vt:lpstr>标签设计原则</vt:lpstr>
      <vt:lpstr> </vt:lpstr>
      <vt:lpstr>标签管理注意事项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2024-09-29T13:59:46.274</cp:lastPrinted>
  <dcterms:created xsi:type="dcterms:W3CDTF">2024-09-29T05:59:46Z</dcterms:created>
  <dcterms:modified xsi:type="dcterms:W3CDTF">2024-09-29T05:59:48Z</dcterms:modified>
</cp:coreProperties>
</file>