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FE727-A534-4B12-9F8F-82CD151F6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B76E5-B559-4937-BB5A-4DCB5D66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579A9-0D07-495A-8AAF-7E8EE579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52801-B789-4E47-AEF1-8ABC79B0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D73A2-3707-4712-99E4-FD263D9C3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9C5DE-F204-4B7B-9E85-97FBBC2AA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F0B8C-28D2-4DE8-A2D8-B531078E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898C5-5978-46B6-9752-7E48400F6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A6F5A-449B-4F4C-A628-53B0C793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4525C-9B76-4C92-881A-019BF5D92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E166A-EEA3-4431-98CB-27BB11DD0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emf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703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PPT封面图片\n## 1.外科护理的基本概念与重要性\n### 1.1外科护理的定义与范畴\n### 1.2外科护理在医疗体系中的地位\n### 1.3外科护理对患者康复的影响\n## 2.外科护理的基本技能与操作\n### 2.1外科护理的基本技能要求\n### 2.2外科护理的操作流程与规范\n### 2.3外科护理的操作技巧与注意事项\n## 3.外科护理的常见疾病与护理方法\n### 3.1外科常见疾病的类型与特点\n### 3.2外科疾病的护理原则与方法\n### 3.3外科疾病护理的案例分析\n## 4.外科护理的器械与设备\n### 4.1外科护理常用的器械与设备\n### 4.2外科护理器械与设备的使用方法\n### 4.3外科护理器械与设备的清洁与消毒\n## 5.外科护理的团队协作与沟通\n### 5.1外科护理团队协作的重要性\n### 5.2外科护理团队的有效沟通技巧\n### 5.3外科护理团队协作的案例分析\n## 6.外科护理的质量控制与持续改进\n### 6.1外科护理质量控制的必要性\n### 6.2外科护理质量控制的实施方法\n### 6.3外科护理持续改进的策略与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外科护理PPT封面图片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外科护理的基本概念与重要性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关注外科患者的护理需求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涉及术前、术中、术后的护理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与外科医生、麻醉师等团队合作</a:t>
                </a:r>
                <a:endParaRPr/>
              </a:p>
            </p:txBody>
          </p:sp>
          <p:sp>
            <p:nvSpPr>
              <p:cNvPr id="1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外科护理是护理学的一个分支</a:t>
                </a:r>
                <a:endParaRPr/>
              </a:p>
            </p:txBody>
          </p:sp>
          <p:sp>
            <p:nvSpPr>
              <p:cNvPr id="1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整形外科护理</a:t>
                </a:r>
                <a:endParaRPr/>
              </a:p>
            </p:txBody>
          </p:sp>
          <p:sp>
            <p:nvSpPr>
              <p:cNvPr id="1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外科护理的范畴</a:t>
                </a:r>
                <a:endParaRPr/>
              </a:p>
            </p:txBody>
          </p:sp>
          <p:sp>
            <p:nvSpPr>
              <p:cNvPr id="1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外科护理在医疗体系中的重要性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外科护理与外科医生的关系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共同承担患者治疗责任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相互依赖，共同提高医疗质量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外科护理对患者康复的影响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外科护理在康复过程中的作用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随访患者，调整护理计划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外科护理的基本技能与操作</a:t>
            </a:r>
            <a:endParaRPr/>
          </a:p>
        </p:txBody>
      </p:sp>
      <p:sp>
        <p:nvSpPr>
          <p:cNvPr id="19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外科护理的基本技能要求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精通外科护理知识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熟悉外科器械与设备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具备一定的临床判断能力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外科护理的技能培训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理论知识学习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临床实习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外科护理的操作流程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外科护理的操作规范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严格遵守无菌技术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准确执行医嘱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外科护理的操作流程与规范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外科护理的操作技巧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熟练操作外科器械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准确判断患者病情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有效处理突发状况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外科护理的注意事项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注重团队合作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保护患者隐私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外科护理的操作技巧与注意事项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外科护理的常见疾病与护理方法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外科常见疾病的类型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整形外科疾病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外科疾病的特点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护理需求不同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外科常见疾病的类型与特点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外科疾病的护理原则与方法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外科疾病的护理原则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全面评估患者病情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外科疾病的护理方法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外科疾病护理的案例分析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外科疾病护理的案例分析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创伤护理案例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感染护理案例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肿瘤护理案例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移植护理案例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整形外科护理案例</a:t>
            </a:r>
            <a:endParaRPr/>
          </a:p>
        </p:txBody>
      </p:sp>
      <p:cxnSp>
        <p:nvCxnSpPr>
          <p:cNvPr id="4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https://d.book118.com/888007033042006037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外科护理PPT封面图片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2024-09-17T00:45:39.055</cp:lastPrinted>
  <dcterms:created xsi:type="dcterms:W3CDTF">2024-09-16T16:45:39Z</dcterms:created>
  <dcterms:modified xsi:type="dcterms:W3CDTF">2024-09-16T16:45:41Z</dcterms:modified>
</cp:coreProperties>
</file>