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D38FB-3D2C-40F3-8697-A86AE3D59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B0D77D-5B2A-4EF6-A039-F70C04B050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EAA6C-DAD1-4F35-96FE-4B31418F39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79A73A-8115-48E7-833F-D0F074116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022299-FE36-4C0A-A085-EB15997611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748688B-5E13-43A2-93C6-4219BB01E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2C3571-F78D-4EF6-8848-36974218A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23158F-F11E-4273-A309-93BDA7F61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EEAA55-4FEA-409E-AC82-9DC3ED0B23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02C73-E2CF-4F47-BE52-D1989BD23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DA42AF-195B-4259-9AF9-CE603496E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00710601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糖尿病人的治疗及护理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日常护理与自我管理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糖尿病基础知识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6250" b="6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糖尿病是一种常见的慢性代谢性疾病，由于胰岛素分泌不足或作用障碍导致血糖升高。根据病因和临床表现，糖尿病主要分为1型糖尿病、2型糖尿病、妊娠期糖尿病和其他特殊类型糖尿病。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糖尿病是一种以高血糖为特征的代谢性疾病，长期存在的高血糖会导致各种组织，特别是眼、肾、神经、心脏、血管的慢性损害和功能障碍。糖尿病主要分为四种类型，每种类型有其独特的发病机制和临床表现。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糖尿病的定义与类型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767" r="1076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糖尿病的病因复杂多样，包括遗传因素、环境因素和不良生活习惯等。典型症状包括多饮、多尿、多食和体重下降，即“三多一少”，但不同类型糖尿病的症状也有所不同。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病因多种多样，包括遗传因素、免疫因素、环境因素和不良生活习惯等。不同类型的糖尿病症状也有所不同，但典型症状为多饮、多尿、多食和体重下降。此外，还可能出现疲乏无力、视力模糊、皮肤瘙痒等症状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糖尿病的病因与症状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糖尿病的诊断主要依据血糖水平，包括空腹血糖、餐后2小时血糖和糖化血红蛋白等指标。治疗方式包括饮食控制、运动锻炼、药物治疗和自我监测等综合措施。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糖尿病主要依据血糖水平，通过检测空腹血糖、餐后2小时血糖和糖化血红蛋白等指标来判断是否患有糖尿病。治疗方式包括饮食控制、运动锻炼、药物治疗和自我监测等综合措施，目的是控制血糖水平，预防和延缓并发症的发生，提高患者的生活质量和健康水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糖尿病的诊断与治疗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磺脲类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非磺脲促泌剂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双胍类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胰岛素增敏剂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口服降糖药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刺激胰岛素分泌，适用于胰岛功能尚存的2型糖尿病。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作用快而短，主要用于控制餐后高血糖。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增加外周组织对葡萄糖的摄取和利用，降低血糖。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改善胰岛素抵抗，增加组织对胰岛素的敏感性。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5462" r="54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3915" b="139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635" b="463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胰岛素治疗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胰岛素的种类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包括长效、中效、短效、超短效胰岛素等。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注射使用，根据病情调整剂量和注射时间。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避免低血糖反应，定期监测血糖水平。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DPP-4抑制剂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提高体内GLP-1水平，促进胰岛素分泌，抑制胰高血糖素分泌。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SGLT-2抑制剂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抑制肾小管葡萄糖重吸收，降低血糖水平。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GLP-1受体激动剂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促进胰岛素分泌，抑制胰高血糖素分泌，延缓胃排空速度。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新型降糖药物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DE9A39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https://d.book118.com/888007106017006025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2024-09-01T14:25:52.127</cp:lastPrinted>
  <dcterms:created xsi:type="dcterms:W3CDTF">2024-09-01T06:25:52Z</dcterms:created>
  <dcterms:modified xsi:type="dcterms:W3CDTF">2024-09-01T06:25:54Z</dcterms:modified>
</cp:coreProperties>
</file>