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F54DA-A735-4685-AFD4-3CFAAE6B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6FF3-6F12-41B9-8BE0-9C2C5412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0D144-2BC9-4F9A-81F7-5AED306F9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9062F-DAB0-4951-8969-A03BF7AA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0FFD4-C0D8-4254-BE98-6AAA1294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8C366-6155-4C0A-A07E-63709D68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250351-C3DC-4E26-B747-6B7F17B0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60E18-3249-409C-A274-11BB3A36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EB5D6-3043-40AF-91E7-F4E1C36AE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4DD0E-7A0C-4DA9-AF7F-4BE06775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040F9-8C56-4911-B808-5EC5F9F23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7122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智能农业与环境保护的双赢模式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智能农业与环境保护关系分析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双赢模式构建与实践探索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农业发展与环境保护的矛盾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传统农业在追求高产的同时，往往忽视了对环境的保护，导致土壤退化、水资源污染等问题日益严重。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智能农业技术的兴起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随着物联网、大数据、人工智能等技术的不断发展，智能农业逐渐成为农业现代化的重要方向，为农业发展与环境保护的双赢提供了可能。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双赢模式的意义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智能农业与环境保护的双赢模式，不仅有助于提高农业生产效率，改善农产品品质，还能有效保护生态环境，实现农业可持续发展。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农业技术方面起步较早，已经形成了较为完善的智能农业技术体系，并在农业生产中得到了广泛应用。同时，这些国家也非常注重农业生产与环境保护的协调发展，通过政策引导和技术支持，推动智能农业与环境保护的双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政府对智能农业的发展给予了高度重视，出台了一系列扶持政策，推动了智能农业技术的快速发展。同时，国内学者在智能农业技术研究方面也取得了显著成果，为智能农业与环境保护的双赢提供了有力支持。然而，与发达国家相比，我国在智能农业技术的推广应用方面还存在一定差距，需要进一步加强政策引导和技术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智能农业是利用现代信息技术和智能化装备，实现农业生产全过程的信息感知、智能决策、自动控制和精准管理，提高农业资源利用率和劳动生产率的一种新型农业生产方式。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随着信息技术和人工智能技术的不断发展，智能农业经历了从数字化到自动化，再到智能化的发展过程。目前，智能农业已经成为全球农业发展的重要趋势。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智能农业技术体系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通过物联网技术实现对农业生产环境的实时监测和数据采集，为农业生产提供精准决策支持。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应用人工智能技术实现农业生产的自动化和智能化，减轻农民劳动强度，提高农业生产效益。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运用大数据技术分析和挖掘农业生产数据，揭示农业生产规律，提高农业生产效率。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通过云计算技术实现农业数据资源的共享和利用，促进农业信息化发展。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智能农业应用案例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利用智能农业技术实现农作物的精准种植，包括精准播种、精准施肥、精准灌溉等，提高农作物产量和品质。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研发和应用农业机器人，实现农业生产的自动化和智能化，减轻农民劳动强度，提高农业生产效率。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智能养殖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运用智能农业技术实现畜禽养殖的自动化和智能化管理，包括智能饲喂、智能环控、疫病监测等，提高养殖效益和动物福利。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农业信息化服务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利用智能农业技术为农民提供农业生产信息化服务，包括农业技术咨询、市场信息、气象服务等，提高农民生产决策的科学性和准确性。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环境保护有助于维护自然生态系统的平衡，防止生物多样性的丧失，确保生态系统的持续运行。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维持生态平衡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保障人类健康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清洁的空气、水源和土壤是维持人类健康的基础，环境保护能够减少污染，降低疾病的发生率。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环境保护是可持续发展的核心，通过合理利用资源、减少污染，实现经济、社会和环境的协调发展。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国际社会制定了一系列环境保护公约和议定书，如《联合国气候变化框架公约》、《巴黎协定》等，旨在应对全球环境问题。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各国政府纷纷出台环境保护政策，包括制定环保法规、推行环保税收、提供环保补贴等，以推动绿色经济的发展。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地方政府也积极采取措施，如限制高污染产业的发展、加强环保执法、推广环保教育等，以改善当地环境质量。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采用低污染、低能耗、低排放的生产技术，从源头减少污染物的产生和排放。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污染治理技术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生态修复技术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运用物理、化学、生物等方法对废气、废水、固体废弃物等进行治理，实现达标排放或回收利用。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利用现代科技手段对环境质量进行实时监测和评估，为环境管理提供科学依据。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采用生态工程、生物技术等手段对受损生态系统进行修复和重建，恢复其生态功能。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环境保护技术手段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https://d.book118.com/888007122024006037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2024-09-16T21:20:24.746</cp:lastPrinted>
  <dcterms:created xsi:type="dcterms:W3CDTF">2024-09-16T13:20:24Z</dcterms:created>
  <dcterms:modified xsi:type="dcterms:W3CDTF">2024-09-16T13:20:26Z</dcterms:modified>
</cp:coreProperties>
</file>