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A8694-83A9-4887-BEFE-322F51B9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25CD4-9DE0-442B-AC8F-DC9697201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91D91-D5EB-42FC-A6C7-D0A6FE062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30844-2857-4C43-A327-826077849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B5AB6-CA48-419E-A833-93958E3C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A4660-D410-4BD9-85A6-9C2329295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CC78A-2C94-4045-B391-3FE72694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90F6-8828-4FFC-9DD6-4FB8E185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8C4C2-016A-496A-AFD9-FE95EB69E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AA042-AB1E-4C91-A15D-D1EED312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7B7DD-785D-4E44-AA5A-D12649CE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000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护理文书书写的基本要求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医嘱单的书写规范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其他护理文书的书写规范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护理文书是指医疗机构中护理人员形成的文字资料，包括护理计划、记录、报告等。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护理文书是医疗文书的组成部分，是评价护理质量和保障患者安全的重要依据，也是解决医疗纠纷的重要证据。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包括患者的病情状况、护理目标、护理措施等方面的计划。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包括患者病情变化情况、生命体征监测记录、护理操作记录等方面的内容。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包括患者病情评估、护理效果评估等方面的报告。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其他护理文书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如交接班报告、健康教育计划等。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规范的护理文书能够保障患者的合法权益，避免因护理不当导致的医疗纠纷。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促进医疗团队合作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规范的护理文书能够促进医疗团队合作，提高医疗工作的整体效率和质量。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规范的护理文书书写能够提升护士的职业素养和责任心，增强护士的工作成就感。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规范的护理文书能够提高护理工作的质量和效率，保障患者的安全和舒适。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护理文书书写的基本要求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文字工整、清晰，易于阅读。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使用规范的语言和术语，避免使用不恰当的缩写或简称。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书写过程中不得涂改、粘贴或剪裁，确需修改时需保持原记录清晰可辨。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准确记录患者的病情变化、护理措施及效果评价。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记录内容应客观、真实、完整，避免主观臆断和遗漏重要信息。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重点突出，条理清晰，逻辑性强，便于查阅和回顾。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按照规定的格式和顺序书写，如患者基本信息、入院护理评估、护理计划、护理措施、效果评价等。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标明页码，确保文书完整性。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使用统一的纸张和笔迹，保持一致性。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应填写患者的真实姓名，以身份证为准。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填写患者的实际性别，如男、女。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填写患者的实际年龄，应精确到小数点后一位。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填写患者的住院号，以便于查找和核实。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医生对患者的诊断结果，包括疾病名称、病因等。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记录患者的检查指标，如体温、血压、脉搏等。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患者对病情的描述和感受，包括症状、时间、部位等。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记录患者病情的变化情况，如症状的减轻或加重等。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根据患者的病情和需求，制定相应的护理计划。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记录具体的护理操作，如给药、注射、输液等。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观察患者的病情变化和反应，记录下来以便于评估。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对护理效果进行评估和记录，以便于改进和优化护理方案。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https://d.book118.com/888010004127006031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2024-09-08T21:56:09.014</cp:lastPrinted>
  <dcterms:created xsi:type="dcterms:W3CDTF">2024-09-08T13:56:09Z</dcterms:created>
  <dcterms:modified xsi:type="dcterms:W3CDTF">2024-09-08T13:56:11Z</dcterms:modified>
</cp:coreProperties>
</file>