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C5C2B-1571-4E6C-A182-AA2CAEEA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7F702-3F5D-4EFC-B6DE-B212D0BFE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61D82-4C0E-4473-B59D-500C0700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0D28D-64B4-4352-AE88-11F69AC6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9CD5D-E6C3-4DA2-B9C4-001C086E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24BC2-D836-4B2D-8066-6E3BC5AE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E2A49-FF2B-4906-ADF6-C73F4803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3BC6E-B921-4128-970F-494B86E0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DA985-0DA4-433C-9841-478575EE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EB383-1635-457E-9525-81300126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AC13F-2C8B-477A-A511-3D98BF20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01041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阿司匹林工艺流程课件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阿司匹林的生产工艺流程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阿司匹林的包装与储存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阿司匹林的安全生产与环境保护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最早的阿司匹林由德国拜耳公司合成，但当时并未发现其药理作用。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1853年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德国化学家霍夫曼首次合成乙酰水杨酸，即阿司匹林，并发现其具有解热镇痛作用。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1897年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英国药学家约翰·斯凯里特研究发现阿司匹林具有抗血小板聚集作用，为现代心脑血管疾病防治提供了新的药物。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1971年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阿司匹林的历史背景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94" r="254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33" r="386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阿司匹林的化学结构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阿司匹林在体内通过酯酶的作用水解成水杨酸和乙酸，发挥药理作用。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阿司匹林是一种乙酰水杨酸，其化学结构由酯键连接乙酰基和苯环上的羟基，形成了一个五元环状结构。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阿司匹林能够抑制前列腺素的合成，从而发挥解热镇痛作用，常用于治疗感冒、头痛、牙痛等轻中度疼痛。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阿司匹林能够抑制炎症反应中的环氧化酶和脂氧化酶的活性，减少炎症介质的产生，从而发挥抗炎抗风湿作用，用于治疗类风湿性关节炎等慢性炎症疾病。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抗炎抗风湿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阿司匹林能够抑制血小板中血栓烷A2的合成，从而发挥抗血小板聚集作用，预防血栓形成，降低心脑血管疾病的发生风险。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阿司匹林的药理作用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阿司匹林的生产工艺流程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纯苯酚、纯醋酸酐、浓硫酸、结晶水和工业乙醇。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纯苯酚、纯醋酸酐、浓硫酸应符合药典标准，结晶水应符合纯化水标准，工业乙醇应符合食用酒精标准。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原料应储存在干燥、阴凉、通风良好的地方，远离火源和热源。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反应条件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酰化反应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13" r="147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82" r="808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361" r="1136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774" r="1077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苯酚与醋酸酐在浓硫酸催化下发生酰化反应，生成阿司匹林。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反应温度为70-80℃，反应时间为2-3小时。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将纯苯酚、纯醋酸酐和浓硫酸按照一定比例混合，搅拌均匀后放入反应釜中进行反应。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反应过程中应严格控制反应温度和时间，避免因温度过高或时间过长导致副反应发生。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将酰化反应产物冷却至室温，加入一定量的浓硫酸，搅拌均匀后放入结晶罐中进行结晶。结晶完成后，将晶体与母液分离，母液回收利用。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在阿司匹林溶液中加入浓硫酸，使阿司匹林与硫酸结合成盐，再通过结晶分离出阿司匹林。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酸化及结晶过程中应严格控制硫酸的加入量和结晶温度，避免因硫酸过量或结晶温度过高导致阿司匹林损失或产品质量下降。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958" r="13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酸化及结晶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86" r="291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将结晶后的阿司匹林放入离心甩干机中甩干，然后进行枯燥处理，得到干燥的阿司匹林粉末。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离心甩干与枯燥过程中应避免阿司匹林损失和受潮，同时应控制温度和湿度，以保证产品质量和稳定性。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离心甩干与枯燥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https://d.book118.com/888010104100006024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2024-08-31T20:07:12.197</cp:lastPrinted>
  <dcterms:created xsi:type="dcterms:W3CDTF">2024-08-31T12:07:12Z</dcterms:created>
  <dcterms:modified xsi:type="dcterms:W3CDTF">2024-08-31T12:07:14Z</dcterms:modified>
</cp:coreProperties>
</file>