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40E85-B848-4FF1-8A31-846D85FB3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E1DAE-BED1-450A-929E-213D9B9A8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AD921-4593-4FB6-BB5C-699E071E3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F06A0-EE72-4687-8772-7357FFA9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63BAE-5622-4E79-9FCB-047E8E066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EC6BF-5919-4EEE-A963-6BB50A9A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F90D9-3C5D-457E-97C9-E2D5A8FD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602E4-FF58-4F76-9A6C-65790702E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E59B4-77CD-44C0-A02E-7513D48D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014D0-BD1A-45AF-9718-66049C953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0D3F-5940-495D-B870-71A34080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011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实战车间技术方法指南教程资料分享手册指南资料分享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通过优化生产流程和技术方法，提高生产线的运行效率，减少浪费，降低成本。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确保产品的一致性和稳定性，减少不良品率，提升客户满意度。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鼓励技术人员不断探索新的技术方法和工艺，推动企业技术进步和产业升级。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将生产过程中的各个环节和要素进行综合考虑，形成完整的技术方法体系。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鼓励技术人员发挥创造力和创新精神，探索新的技术方法和工艺。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强调实际操作和实践经验，注重解决生产过程中的实际问题。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实战车间技术方法的特点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生产安全与环保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实战车间技术方法的应用范围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适用于各类制造企业的生产车间，如汽车制造、机械制造、电子制造等。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提供设备维护和保养的技术方法和标准，确保设备的正常运行和延长使用寿命。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针对生产过程中的瓶颈和问题，通过技术方法改进和优化工艺流程。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关注生产过程中的安全和环保问题，提供相应的技术方法和解决方案。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设备日常检查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包括设备外观、运行状态、安全装置等方面的检查，确保设备正常运行。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根据设备使用情况和保养周期，进行定期的设备清洗、润滑、紧固等保养工作，延长设备使用寿命。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维修与更换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对出现故障的设备进行维修，及时更换损坏的零部件，确保设备性能稳定。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469" b="546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将改进方案落实到实际生产中，并对实施效果进行评估，持续改进和优化生产工艺。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对现有的生产工艺流程进行详细分析，找出瓶颈和问题所在。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针对分析结果，提出工艺改进方案，包括设备升级、工艺参数调整、操作方式优化等。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根据产品特性和客户需求，制定相应的质量标准和质量检验规范。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质量检验与控制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在生产过程中进行质量检验和控制，确保产品符合质量标准。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质量问题处理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对出现的质量问题进行及时处理，包括原因分析、责任追究、改进措施制定和实施等。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建立健全的安全生产规章制度，明确各级人员的安全职责和操作规范。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定期进行安全检查，及时发现和排除安全隐患，确保生产安全。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制定安全事故应急预案，并进行演练和培训，提高员工的安全意识和应急处理能力。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实战车间技术方法的实施步骤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明确目标和任务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根据实际需求，制定明确的目标和任务，包括技术方法的应用范围、实施时间、所需资源等。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根据目标和任务，制定详细的实施计划，包括具体的工作流程、时间表、责任人等。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评估风险和可行性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对实施计划进行风险评估和可行性分析，确保计划的合理性和可行性。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根据实施计划，确定所需的培训内容和方式，包括技术培训、安全培训等。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确定培训内容和方式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通过集中授课、现场教学、在线学习等方式，组织相关人员进行培训和学习。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组织培训和学习活动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对参加培训的人员进行考核，了解他们的掌握情况，并及时反馈问题和不足。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组织培训与学习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根据实施计划，进行现场布置和准备工作，包括设备调试、安全检查等。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现场布置与准备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由专业人员对操作人员进行现场指导，确保他们正确掌握技术方法的操作要领和注意事项。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现场指导与操作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对现场指导与操作过程进行记录和总结，以便后续分析和改进。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记录与总结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现场指导与操作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https://d.book118.com/888010110057006032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2024-09-09T22:12:37.857</cp:lastPrinted>
  <dcterms:created xsi:type="dcterms:W3CDTF">2024-09-09T14:12:37Z</dcterms:created>
  <dcterms:modified xsi:type="dcterms:W3CDTF">2024-09-09T14:12:40Z</dcterms:modified>
</cp:coreProperties>
</file>