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5E54D-F399-44AD-AF19-EDD8EB3EC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82AED-D6D1-4714-9B01-60D3BCEAA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F9870-9041-477E-AB66-669A8DD9D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3EAC0-5993-4883-A565-05DF642A0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432AD2-2439-4130-904F-48144D2A7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2C369B-9A3C-4FB6-91F8-C872AB40E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731231-16C1-45D4-957A-15158F852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1D02D-60B1-466F-92D3-DF06907CF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74D94-B0C7-4504-9588-9D49B604D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F820C-E847-42E8-A21B-604987BA3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8111C-045E-4917-B238-6B6A24B4B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1042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小儿推拿啮齿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什么是小儿推拿啮齿？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小儿推拿啮齿的方法和技巧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小儿推拿啮齿的功效和作用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小儿推拿啮齿的实践和应用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小儿推拿啮齿的未来展望和发展趋势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什么是小儿推拿啮齿？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定义和特点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小儿推拿啮齿是一种通过按摩小儿身体的特定穴位，以调节小儿生理功能、促进生长发育、增强免疫力的中医疗法。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安全有效、无副作用、操作简便、适应症广泛，是小儿保健和疾病治疗的重要手段之一。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现代研究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小儿推拿作为中医儿科的一种重要疗法，起源于古代，已有几千年的历史。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随着中医理论的不断完善和实践经验的积累，小儿推拿逐渐发展成为一门独立的学科，在历代医家和民间广泛流传和应用。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现代医学对小儿推拿进行了大量的临床研究和科学实验，证实了其安全性和有效性，并为其在儿科临床的应用提供了科学依据。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小儿推拿啮齿的历史和发展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小儿推拿啮齿的理论基础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小儿推拿以经络穴位理论为基础，通过刺激穴位来调节经络和脏腑的功能，达到治疗和保健的目的。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小儿推拿运用五行学说指导实践，根据五行相生相克的理论来推断病情和制定治疗方案。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小儿推拿根据小儿的生理病理特点，注重调理脾胃、固本培元，以促进小儿生长发育和提高免疫力。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经络穴位理论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五行学说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小儿生理病理特点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小儿推拿啮齿的方法和技巧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推法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揉法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捏法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拍法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常用手法和技巧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用拇指和食指或中指夹住皮肤，自下而上或自内而外进行捏提，力度要适中。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用手指或手掌在穴位上做环形揉动，力度要适中，以产生热感为佳。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用拇指或食指、中指的指腹沿固定方向推动，力量要均匀，速度要缓慢。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用手掌或空拳轻轻拍打局部，以皮肤微红为度。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包括合谷、曲池、足三里、三阴交等。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常用穴位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主要涉及手太阴肺经、手阳明大肠经、足阳明胃经等与消化系统相关的经络。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经络选择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推拿的穴位和经络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57" r="54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推拿前要洗手，保持室内温度适宜；推拿时力度要适中，不要过度用力；推拿后注意保暖，避免吹风。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对于患有严重器质性疾病、皮肤破损、炎症等病症的小儿应禁用推拿；对于某些特定穴位，如合谷、三阴交等，孕妇应避免使用。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推拿的注意事项和禁忌症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小儿推拿啮齿的功效和作用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https://d.book118.com/888011042106006024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2024-08-31T22:11:41.901</cp:lastPrinted>
  <dcterms:created xsi:type="dcterms:W3CDTF">2024-08-31T14:11:41Z</dcterms:created>
  <dcterms:modified xsi:type="dcterms:W3CDTF">2024-08-31T14:11:43Z</dcterms:modified>
</cp:coreProperties>
</file>