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0D635-492C-40C8-A87B-80FAD8C6B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94B65-D093-4A0D-AAAD-50A0D6600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CF2C8-64BA-4B03-9D12-E97B5F67C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0DB6A-4E84-4852-ADF8-C255E3B99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1514B6-995E-4B1E-9B34-6950FED00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62CDFD-84FC-46F0-9C1A-E98EEFF66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286B67-C185-4DA9-A089-4FED257AD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0D486-89C2-41A7-B66B-2E8AF4703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FB817F-A49D-4BD7-9242-2979F1E79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9C907-86C9-44B9-A267-F05552240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A9445-4CB4-49CF-AEC6-F96E84B03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11076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肩周炎的日常护理\n## 1.肩周炎的基本概念与病因\n### 1.1肩周炎的定义与分类\n### 1.2肩周炎的发病原因\n### 1.3肩周炎的高危人群与影响因素\n## 2.肩周炎的临床表现与诊断\n### 2.1肩周炎的主要症状与体征\n### 2.2肩周炎的诊断标准与鉴别诊断\n### 2.3肩周炎的影像学检查与实验室检查\n## 3.肩周炎的日常护理方法与原则\n### 3.1肩周炎的药物治疗与物理治疗\n### 3.2肩周炎的康复训练与运动疗法\n### 3.3肩周炎的生活习惯与注意事项\n## 4.肩周炎的预防与康复\n### 4.1肩周炎的预防策略与措施\n### 4.2肩周炎的康复疗程与目标\n### 4.3肩周炎的康复效果评估与随访\n## 5.肩周炎患者的心灵关爱与支持\n### 5.1肩周炎对患者心理的影响与应对\n### 5.2家庭成员与朋友的关爱与支持\n### 5.3患者参加社会组织与互助团体的意义\n## 6.肩周炎护理的最新研究进展与趋势\n### 6.1肩周炎护理的科学研究与技术创新\n### 6.2肩周炎护理的实践指南与专家建议\n### 6.3肩周炎护理的未来发展趋势与展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肩周炎的日常护理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肩周炎的基本概念与病因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肩周炎的定义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是一种常见的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肩关节疾病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，主要表现为肩关节疼痛和活动受限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又称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冻结肩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，好发于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50岁左右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的人群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肩周炎的分类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原发性肩周炎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：无明显诱因，多与年龄、疾病等因素有关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继发性肩周炎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：由其他疾病引起的肩关节炎症，如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颈椎病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肩周炎的定义与分类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年龄因素</a:t>
                </a:r>
                <a:endParaRPr/>
              </a:p>
            </p:txBody>
          </p:sp>
          <p:sp>
            <p:nvSpPr>
              <p:cNvPr id="24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随着年龄的增长，肩关节的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逐渐减弱，容易导致肩周炎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50岁左右的人群，发病率较高</a:t>
                </a:r>
                <a:endParaRPr/>
              </a:p>
            </p:txBody>
          </p:sp>
        </p:grpSp>
        <p:grpSp>
          <p:nvGrpSpPr>
            <p:cNvPr id="24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疾病因素</a:t>
                </a:r>
                <a:endParaRPr/>
              </a:p>
            </p:txBody>
          </p:sp>
          <p:sp>
            <p:nvSpPr>
              <p:cNvPr id="24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颈椎病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等疾病会影响肩关节的功能，诱发肩周炎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肩部外伤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等因素也可能导致肩周炎</a:t>
                </a:r>
                <a:endParaRPr/>
              </a:p>
            </p:txBody>
          </p:sp>
        </p:grpSp>
        <p:grpSp>
          <p:nvGrpSpPr>
            <p:cNvPr id="24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</a:t>
                </a:r>
                <a:endParaRPr/>
              </a:p>
            </p:txBody>
          </p:sp>
          <p:sp>
            <p:nvSpPr>
              <p:cNvPr id="2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长时间保持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不良姿势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，如驼背、低头等，会影响肩关节的健康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缺乏锻炼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，导致肩关节僵硬，容易诱发肩周炎</a:t>
                </a:r>
                <a:endParaRPr/>
              </a:p>
            </p:txBody>
          </p:sp>
        </p:grpSp>
      </p:grpSp>
      <p:pic>
        <p:nvPicPr>
          <p:cNvPr id="25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肩周炎的发病原因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高危人群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50岁左右的人群，发病率较高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颈椎病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等疾病的人群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长时间保持不良姿势或缺乏锻炼的人群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：随着年龄的增长，肩关节稳定性减弱，容易发病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：糖尿病、颈椎病等疾病会影响肩关节功能，诱发肩周炎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：不良姿势、缺乏锻炼等生活习惯会导致肩关节僵硬，容易发病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肩周炎的高危人群与影响因素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肩周炎的临床表现与诊断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肩周炎的主要症状与体征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主要症状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肩关节疼痛，尤其是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夜间疼痛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肩关节活动受限，如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等动作困难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疼痛部位可能出现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叩击痛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等体征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肩关节活动受限，关节僵硬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疼痛部位可能出现红肿、发热等炎症表现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肩周炎的诊断标准与鉴别诊断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根据病史和临床表现，排除其他疾病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肩关节疼痛持续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3个月以上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，疼痛程度影响日常生活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肩关节活动受限，关节僵硬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鉴别诊断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颈椎病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肩关节骨折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等疾病进行鉴别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肩部筋膜炎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肩袖损伤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等疾病的鉴别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肩周炎的影像学检查与实验室检查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X光片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：检查肩关节的骨性结构，排除骨折等病变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：检查肩关节的软组织结构，了解炎症程度和范围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血常规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：了解患者的炎症反应情况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：对于糖尿病患者，了解血糖控制情况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肩周炎的日常护理方法与原则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非甾体抗炎药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：缓解疼痛，如布洛芬、消炎痛等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糖皮质激素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：局部注射，缓解炎症反应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：缓解疼痛，促进血液循环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：如超声波、电疗等，缓解炎症反应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肩周炎的药物治疗与物理治疗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肩周炎的康复训练与运动疗法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康复训练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关节活动度训练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：如手指爬墙、钟摆运动等，提高关节活动度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肌力训练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：如哑铃侧平举、俯身划船等，增强肩部肌肉力量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运动疗法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游泳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：利用水的浮力，减轻关节负担，进行肩部活动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瑜伽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：通过瑜伽动作，拉伸肩部肌肉，改善关节僵硬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姿势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，避免长时间低头、驼背等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适当锻炼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，增强肩部肌肉力量，提高关节活动度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避免肩部过度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，以免加重病情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在医生指导下进行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肩周炎的生活习惯与注意事项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https://d.book118.com/888011076127006037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肩周炎的日常护理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2024-09-17T21:22:11.132</cp:lastPrinted>
  <dcterms:created xsi:type="dcterms:W3CDTF">2024-09-17T13:22:11Z</dcterms:created>
  <dcterms:modified xsi:type="dcterms:W3CDTF">2024-09-17T13:22:13Z</dcterms:modified>
</cp:coreProperties>
</file>