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9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BEC12-8682-442A-89C9-BD7F5000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80E58-75EB-40E2-BA61-38AD5667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F9BD0-A989-4F70-B574-ADACC6191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88AAC-6CB8-4F97-BA27-F817ABA1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71BE6-ED28-477C-B3BB-A800E0F4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A9F5E-235F-475E-90EC-65BABF6B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1F39D-F2A9-427F-B7E1-1FA570608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E54D7-F59F-461F-897B-C75D9186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3A781-0935-4DAC-B09B-F458A6E2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DFAD4-E89A-4C87-A926-916EEA02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418EC-FFE7-49D8-85A0-9674E9192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84" r:id="rId2"/>
    <p:sldLayoutId id="2147485685" r:id="rId3"/>
    <p:sldLayoutId id="2147485686" r:id="rId4"/>
    <p:sldLayoutId id="2147485687" r:id="rId5"/>
    <p:sldLayoutId id="2147485688" r:id="rId6"/>
    <p:sldLayoutId id="2147485689" r:id="rId7"/>
    <p:sldLayoutId id="2147485690" r:id="rId8"/>
    <p:sldLayoutId id="2147485691" r:id="rId9"/>
    <p:sldLayoutId id="2147485692" r:id="rId10"/>
    <p:sldLayoutId id="214748569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202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第二单元3拍手歌2021至2022学年二年级上册语文[课时学练测]同步课件PPT(部编版)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单元概述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课文学习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知识点讲解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练习与巩固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课堂互动与讨论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https://d.book118.com/888012020063006026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第二单元3拍手歌2021至2022学年二年级上册语文[课时学练测]同步课件PPT(部编版)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2024-09-03T18:35:08.297</cp:lastPrinted>
  <dcterms:created xsi:type="dcterms:W3CDTF">2024-09-03T10:35:08Z</dcterms:created>
  <dcterms:modified xsi:type="dcterms:W3CDTF">2024-09-03T10:35:10Z</dcterms:modified>
</cp:coreProperties>
</file>