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17346-3DEB-4891-A795-5708D526C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1A282-DC49-4B37-B6B4-D20C6C967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9CFDF-68EE-40FC-9DC3-C8B38FE92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4DE2E8-0BDB-4A46-878E-6296447B6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60CA4D-18E5-445C-B036-6E31E5EC8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D6C6B5-BF7A-4089-B8AB-7A2C76ED1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A6358F-4BCF-40A4-BF36-781ADC32A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8EED5-AEE4-4BB4-99BD-F17ACF9AB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93CAD-5A30-48EC-B400-CD229F706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62088-3B74-4B53-9D1F-10506F2CC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9E5A8-EBAF-4DB9-8B9B-5CA1D1258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12050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如何在旅游景区服务中提升员工团队协作意识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旅游景区服务现状及挑战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团队协作意识培养策略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员工培训与素质提升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激励机制与团队建设活动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跨部门协作与资源整合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领导层在团队协作中的作用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旅游景区服务现状及挑战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不同景区、不同员工的服务水平存在明显差异，部分员工服务意识不强，导致游客体验不佳。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缺乏有效沟通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景区内各部门之间、员工与员工之间沟通不畅，信息传递不及时，影响服务效率。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部分员工缺乏团队协作精神，各自为政，难以形成合力提供优质服务。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当前服务状况分析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需要加强员工职业培训，提高服务技能和服务意识，培养专业化、高素质的服务团队。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员工素质提升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强化景区内各部门间的协作配合，打破部门壁垒，实现资源共享和优势互补。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加强景区应急管理能力，提高员工应对突发事件的能力和团队协作水平。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提升团队协作意识的必要性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通过团队协作，可以整合各方资源，提供更全面、更优质的服务，提高游客满意度。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增强景区竞争力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团队协作有利于提高景区整体运营效率和服务水平，从而增强景区在旅游市场中的竞争力。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促进员工个人成长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团队协作能够激发员工的创造力和潜能，促进员工之间的交流和学习，有利于员工的个人成长和职业发展。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团队协作意识培养策略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建立共同愿景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通过共同讨论和协商，形成团队成员共同追求的愿景，激发员工的归属感和使命感。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目标可视化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将团队目标和愿景以可视化形式展示，如制作海报、宣传片等，时刻提醒员工关注团队目标。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设定清晰、具体的团队目标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确保每个员工都了解并认同团队的整体目标，以及自己在实现这些目标中的角色和责任。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明确共同目标与愿景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通过真诚的交流和合作，建立员工之间的信任关系，增强团队的凝聚力和向心力。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营造开放、坦诚的沟通氛围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鼓励员工之间积极交流，分享想法和意见，提高沟通的效率和准确性。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定期举行团队会议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组织定期的团队会议，让每个人都有机会发言，分享工作进展、提出问题和建议。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建立信任与沟通机制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定期组织各类团队活动，如户外拓展、文艺演出等，增强团队成员之间的互动和了解。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组织团队活动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在工作中鼓励员工之间的协作，共同解决问题，形成相互支持、相互帮助的良好氛围。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对在团队协作中表现突出的员工给予认可和奖励，树立榜样，激发员工的积极性和创造力。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认可与奖励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强化团队凝聚力与归属感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员工培训与素质提升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通过专业培训和实践锻炼，提高导游的讲解水平和语言表达能力，使其能够生动、准确地传达旅游景点的历史、文化和特色。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导游讲解技巧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加强员工在客户服务方面的培训，包括沟通技巧、处理投诉、解决问题等，提高员工的服务质量和客户满意度。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250" r="17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确保员工掌握必要的旅游安全知识，如急救技能、自然灾害应对等，以保障游客的安全。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旅游安全知识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针对岗位需求的技能培训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服务意识与职业道德教育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强化服务意识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培养员工主动、热情、周到的服务意识，把游客的需求放在首位，提供个性化、人性化的服务。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职业道德规范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加强员工的职业道德教育，使其遵守职业道德规范，诚信经营、文明服务，树立良好的旅游行业形象。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https://d.book118.com/888012050131006034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2024-09-13T10:21:49.943</cp:lastPrinted>
  <dcterms:created xsi:type="dcterms:W3CDTF">2024-09-13T02:21:49Z</dcterms:created>
  <dcterms:modified xsi:type="dcterms:W3CDTF">2024-09-13T02:21:52Z</dcterms:modified>
</cp:coreProperties>
</file>