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286C3CE-5293-4D94-8224-C3B19952BD2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9B394-F973-43F4-B8AF-A42CE427F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20161-969B-46AF-9B36-55FF2E063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A7B44-64B3-4F88-AFC7-3DB781E71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D420A-F2E1-4C17-96DE-17724B626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3A3F7F-FFF4-449C-84F4-5D0D07BE7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4ED511-D438-4AD4-A854-C2356043E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A329FA-98FA-4716-820F-DA5F11640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AFDFE5-02DC-41B9-AEDC-6C18197B3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92D74-03F1-477D-B1E1-06A76EC40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93133-84BE-411A-94C0-133C5A6DB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9FBA6-A12A-4344-AC4C-828385F69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23E9AD8-9332-431B-9862-C22355EFCCE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7960EA1-77D0-425F-8892-1FD7AA02909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12123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专业礼仪让你在职场中游刃有余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专业礼仪的重要性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工作场合的专业礼仪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职场社交的专业礼仪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专业礼仪的应对策略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专业礼仪的案例分析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专业礼仪的总结与展望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专业礼仪的重要性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专业礼仪的定义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专业礼仪是指在工作场合中表现得得体、尊重他人、遵守规范的行为举止。在职场中，专业礼仪是每个职场人士必须遵循的基本准则，能够帮助建立积极的职业形象。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专业礼仪的作用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展现专业素质，获得他人尊重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提升个人形象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建立良好人际关系，提升信任度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增加职场信任感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协调团队关系，提高工作效率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有效沟通，减少误解与冲突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专业礼仪的影响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缺乏专业礼仪可能导致他人对你产生负面印象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负面印象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专业礼仪是个人品牌建设中的重要一环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个人品牌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专业礼仪直接影响职业晋升和个人成就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保持礼貌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用语文明，态度友善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尊重他人的感受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遵守规则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遵守公司规章制度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遵循职业道德标准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保持整洁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整洁的仪容仪表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整洁的工作环境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专业礼仪的标准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尊重他人的工作意见和个人空间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避免冲突和争执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工作场合的专业礼仪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仪容仪表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在工作场合，仪容仪表是展现个人专业形象的重要方面。穿着得体，保持整洁，注意细节，符合公司文化是工作场合专业礼仪的基本要求。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倾听是有效沟通的基础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善于倾听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清晰的表达可以避免误解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表达清晰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沟通时需留意语气和方式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尊重可以建立良好关系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会议礼仪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尊重时间是基本礼仪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准时参加会议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展现团队合作精神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积极参与讨论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准备充分可以展现专业精神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提前准备资料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包装精美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体现用心和礼貌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增加礼物的价值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送达时机适当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尊重对方时间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避免造成尴尬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表达真诚的心意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诚恳感谢对方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传递友好和关怀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礼物交换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选择得体的礼品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了解对方喜好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考虑场合和文化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专业礼仪在职场中至关重要，不仅可以提升个人形象，还可以建立良好的人际关系。遵守礼仪规范，尊重他人，展现专业态度，将使您在职场中游刃有余。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职场社交的专业礼仪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商务招待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在商务招待客户时，礼貌热情是非常重要的。细节决定成败，要注意礼仪细节，保持仪表仪容的良好形象，给客户留下良好印象，建立合作关系。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网络礼仪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在电子邮件、社交媒体上保持专业用语，展现职业素养。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专业用语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避免使用不当言语，注意信息的真实性和来源，保持网络交流的诚信。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信息真实性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在网络上谨慎言行，维护个人形象，避免造成不良影响。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拒绝礼仪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婉转拒绝他人请求时，要诚恳表达感谢，说明原因，展现诚意和礼貌，保持人际关系和谐。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婉转拒绝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商务旅行礼仪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在商务旅行前，要做好充分准备，包括行程安排、资料整理等，确保商务旅行的顺利进行。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准备充分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尊重并遵守当地的风俗习惯，避免触犯文化差异，展现礼貌和尊重。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遵守当地风俗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在商务旅行中，要保持礼貌待人，与他人沟通时言行举止要得体，展现职业素质。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保持礼貌待人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遇到意见分歧或矛盾时，要冷静处理，避免冲突发生，保持商务旅行的和谐氛围。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https://d.book118.com/888012123011006050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专业礼仪让你在职场中游刃有余</vt:lpstr>
      <vt:lpstr>目录</vt:lpstr>
      <vt:lpstr>第1章 专业礼仪的重要性</vt:lpstr>
      <vt:lpstr> </vt:lpstr>
      <vt:lpstr>专业礼仪的作用</vt:lpstr>
      <vt:lpstr>专业礼仪的影响</vt:lpstr>
      <vt:lpstr>专业礼仪的标准</vt:lpstr>
      <vt:lpstr>第2章 工作场合的专业礼仪</vt:lpstr>
      <vt:lpstr> </vt:lpstr>
      <vt:lpstr>沟通技巧</vt:lpstr>
      <vt:lpstr>会议礼仪</vt:lpstr>
      <vt:lpstr>礼物交换</vt:lpstr>
      <vt:lpstr>总结</vt:lpstr>
      <vt:lpstr>第3章 职场社交的专业礼仪</vt:lpstr>
      <vt:lpstr>商务招待</vt:lpstr>
      <vt:lpstr>网络礼仪</vt:lpstr>
      <vt:lpstr>拒绝礼仪</vt:lpstr>
      <vt:lpstr>商务旅行礼仪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2024-09-29T14:51:27.204</cp:lastPrinted>
  <dcterms:created xsi:type="dcterms:W3CDTF">2024-09-29T06:51:27Z</dcterms:created>
  <dcterms:modified xsi:type="dcterms:W3CDTF">2024-09-29T06:51:29Z</dcterms:modified>
</cp:coreProperties>
</file>