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68414F-D411-40A8-882C-A08FACE30F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109789-8B98-4AB0-924F-6800F3E274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BA5733-162C-4BFF-A1F2-7A19F6801C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CC2676-E5D6-4784-8AD5-F7E01366BB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8CFE6E4-9A0C-4846-81E6-F1082581FC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43841DD-3356-4459-B5C0-34FBC5CAAA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F06AAB-9A4D-4549-BDA7-79FAFC9BAB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8A010D-AF23-432C-B164-D91DF07576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9FE433-316E-44E3-BBC8-5F78BB44FD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CE35B4-8335-45C2-AD81-C1A1A47993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3B65E9-3335-4F1F-A260-62F7ECC3A9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8013103131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:AA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对拆分项目方式规避招标的几点认识及应对策略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拆分项目方式规避招标现象概述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拆分项目方式规避招标的认识误区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拆分项目方式规避招标的法律风险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应对策略与建议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拆分项目方式规避招标现象概述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拆分项目方式规避招标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定义与背景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指采购人将同一项目拆分成多个小项目或标段，以规避法定招标限额或条件的行为。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公共采购市场的不断扩大和规范化，招标作为公共采购的主要方式之一，在保障公平竞争、提高采购效率等方面发挥着重要作用。然而，一些采购人出于自身利益考虑，采取拆分项目方式规避招标，严重扰乱了市场秩序，损害了公共利益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235" b="17235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利益驱动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规避监管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简化程序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采购人通过拆分项目，将原本应公开招标的项目转变为邀请招标、竞争性谈判等方式，从而获取更多的利益空间。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一些采购人利用拆分项目的方式，将项目化整为零，以规避相关部门的监管和审查。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拆分项目可以降低单个项目的规模和复杂程度，从而简化采购程序，缩短采购周期。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拆分项目方式规避招标的原因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扰乱市场秩序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损害公共利益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增加监管难度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拆分项目方式规避招标的影响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拆分项目往往导致采购价格偏高、质量难以保证等问题，损害了公共利益和财政资金使用效益。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拆分项目使得监管部门难以对项目进行全面、有效的监管和审查，增加了监管难度和成本。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拆分项目规避招标破坏了市场公平竞争的环境，使得一些不具备相应资质和能力的企业或个人得以参与公共采购，严重影响了市场秩序。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拆分项目方式规避招标的认识误区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拆分项目可能导致更高的交易成本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将一个大项目拆分成多个小项目，每个小项目都需要进行招标、签约和管理，这会增加交易成本和管理成本。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拆分项目可能增加协调成本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拆分项目后，不同承包商之间需要更多的协调和沟通，这可能导致额外的协调成本和时间成本。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拆分项目可能降低规模效应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大项目通常具有规模效应，能够吸引更多有实力的承包商参与竞争，从而获得更优质的价格和服务。而拆分项目可能削弱这种规模效应。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误区一：拆分项目可以降低成本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误区二：拆分项目可以缩短工期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大项目通常可以通过集中采购、统一管理等方式提高效率，而拆分项目可能削弱这种效率优势。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拆分项目可能降低效率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将一个大项目拆分成多个小项目后，每个小项目的进度可能受到各种因素的影响，如承包商的能力、资源分配等，这可能导致整体工期的延误。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拆分项目可能导致工期延误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拆分项目后，不同承包商之间的工作界面和责任划分可能不清晰，这会增加项目的不确定性和风险，从而影响工期。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拆分项目可能增加不确定性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误区三：拆分项目可以避免监管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无论项目大小，都需要遵守相关法律法规和监管要求。拆分项目并不能规避这些监管要求，反而可能因为操作不规范而触发更严格的监管。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拆分项目可能增加合规风险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将一个大项目拆分成多个小项目后，每个小项目的合规性都需要单独审查和管理，这可能增加合规风险和管理成本。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拆分项目可能影响声誉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如果企业试图通过拆分项目来规避招标和监管，一旦被曝光，可能会对企业的声誉和信誉造成严重影响。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拆分项目并不能避免监管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拆分项目方式规避招标的法律风险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805582" y="2081786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6433527" y="1751433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拆分项目规避招标可能违反《中华人民共和国招标投标法》等相关法律法规，导致项目被认定为违法，进而受到法律制裁。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33527" y="4146638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如果拆分后的项目不符合法定招标条件，如未达到规定的规模标准或未满足特定的技术要求，则可能被视为规避招标，从而引发法律纠纷。</a:t>
            </a:r>
          </a:p>
        </p:txBody>
      </p:sp>
      <p:sp>
        <p:nvSpPr>
          <p:cNvPr id="6" name="Freeform 6"/>
          <p:cNvSpPr/>
          <p:nvPr/>
        </p:nvSpPr>
        <p:spPr>
          <a:xfrm>
            <a:off x="1012384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>
            <a:off x="4122011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1611221" y="2317815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>
            <a:off x="2393891" y="218846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违反法律法规的风险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合同无效的风险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如果拆分项目规避招标的行为被认定为违法，那么与中标人签订的合同可能会被视为无效合同，给双方带来经济损失和法律责任。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即使合同暂时有效，但在后续审查或审计中，如果发现存在拆分项目规避招标的行为，合同也可能被认定为无效或被解除。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拆分项目规避招标的行为一旦被发现，企业的声誉和信誉将受到严重损害，可能导致投资者和合作伙伴的信任度降低。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企业的形象和品牌价值也会受到负面影响，进而影响其在市场上的竞争力和长期发展。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信誉受损的风险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https://d.book118.com/888013103131006033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2024-09-11T23:13:35.224</cp:lastPrinted>
  <dcterms:created xsi:type="dcterms:W3CDTF">2024-09-11T15:13:35Z</dcterms:created>
  <dcterms:modified xsi:type="dcterms:W3CDTF">2024-09-11T15:13:37Z</dcterms:modified>
</cp:coreProperties>
</file>