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9B3B7-DD9E-417E-99CE-A8B0CA8C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FE36A-D202-43B8-9D42-3F762356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F66AB4-04A6-44EE-88B6-6BC4C656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643D4-1D14-4933-8E0B-EE057EE04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C42C1E-4A74-4917-AC83-57D05159E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3747C-FC56-401B-91AA-E2E48F78A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927202-EEC0-4D9A-A741-526A6841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4FC54-5FAC-4D52-B305-2B0E962D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1F79F-319A-4405-A5F1-BF6CDB345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C9A10-1865-43F1-91A7-B8661C3D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B12D3-BC62-4AE1-85B7-90C65826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14012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单元4主题3观察法的适用范围和一般步骤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观察法的适用范围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观察法的一般步骤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观察法的优缺点及注意事项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观察法在实证研究中的应用举例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观察法可根据实际情况进行调整，适应性强。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观察法是指研究者根据一定的研究目的、研究提纲或观察表，用自己的感官和辅助工具去直接观察被研究对象，从而获得资料的一种方法。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观察法具有明确的目的性，旨在收集与研究主题相关的数据和信息。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研究者直接通过感官或辅助工具进行观察，获取第一手资料。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描述现象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通过观察可以发现研究对象存在的问题、矛盾或异常现象。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验证假设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启发思考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通过观察可以启发研究者的思考，提出新的研究问题或假设。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通过观察可以详细描述研究对象的行为、特征或现象。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通过观察可以验证研究假设的正确性，为理论提供依据。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在自然状态下对研究对象进行观察，不施加任何干预和控制。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在控制条件下对研究对象进行观察，通过操纵自变量来观察因变量的变化。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研究者参与到研究对象的生活或活动中，进行身临其境的观察。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非参与观察法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研究者不参与研究对象的生活或活动，以旁观者身份进行观察。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观察法的适用范围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观察法可用于研究社会现象、社会关系和社会变迁。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政治学研究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通过观察政治行为、政治制度和政治过程，揭示政治现象的本质和规律。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经济学研究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观察经济现象、经济行为和市场运行，以揭示经济规律。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社会科学研究领域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心理学研究领域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行为观察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观察被试在自然情境下的行为表现，以了解其心理特征和心理过程。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实验观察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在控制条件下观察被试的反应和表现，以验证心理学理论和假设。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观察教师和学生在课堂上的互动和表现，以评估教学效果和教学质量。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课堂教学观察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观察教育制度、教育政策和教育实践等教育现象，以揭示教育规律和问题。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教育现象观察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教育学研究领域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传播学研究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观察传播媒介、传播内容和受众反应等，以了解传播效果和传播规律。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法学研究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观察法律制度、法律实践和法律行为等，以了解法律现象和法律问题。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观察组织行为、领导行为和员工行为等，以了解组织运行规律和管理问题。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人类学研究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通过观察不同文化和社会中的人类行为和社会现象，揭示人类文化的多样性和共性。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观察法的一般步骤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确定研究主题和观察目标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明确想要了解的现象、问题或行为，以及观察的具体目标。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界定观察范围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明确观察的时空范围、对象数量和特征等。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https://d.book118.com/888014012143006034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2024-09-13T15:00:37.568</cp:lastPrinted>
  <dcterms:created xsi:type="dcterms:W3CDTF">2024-09-13T07:00:37Z</dcterms:created>
  <dcterms:modified xsi:type="dcterms:W3CDTF">2024-09-13T07:00:39Z</dcterms:modified>
</cp:coreProperties>
</file>