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6B4F7A-8F8A-4803-BA68-219D21951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49D20C-132C-408D-AAE7-D65A706C56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1BEAC2-C5CF-4201-A08A-F4D79D107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7C0E04-D147-45FA-AD8A-76E812CBF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F6DC73-4091-44FD-8B5F-40B2D3D9E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268654-81ED-4CFB-8CE2-17437EC2C9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92F9D9-890F-4E6D-88FA-1D056C634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170AB9-3B07-4F76-801E-81762795C0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CCC608-AE3C-448E-9ED7-4578B42F9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6BEBB7-0D51-4B47-8A36-EF19896EE0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58B7F6-4307-479C-8520-D4ADDB209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0141401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护理文章大纲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accent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护理的基本概念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护理实践中的关键要素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护理人员的角色和职责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护理中的伦理和法律问题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护理的未来发展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护理是医疗体系中不可或缺的一部分，为患者提供专业的照顾和支持，对患者的康复和健康状况具有重要影响。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护理在医疗体系中的地位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除了医疗领域，护理在日常生活中也扮演着重要的角色，如家庭护理、自我护理等，为人们提供健康知识和技能，帮助他们保持健康和舒适。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护理在生活中的作用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文章目的和结构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文章目的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本文旨在探讨护理的重要性和相关话题，为读者提供有关护理的知识和见解。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文章结构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本文将按照引言、正文和结论的结构进行组织，其中正文部分将深入探讨护理的不同方面，如基础护理、专科护理、国际护理等。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护理的基本概念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646" r="64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0" b="8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护理的定义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护理定义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护理是一门关注人类健康、疾病和死亡的实践科学。它涉及对个体和社会的整体健康状况进行评估、预防和治疗。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护理实践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护理实践包括提供个人和家庭层面的健康教育和指导，以及在医疗机构中提供临床护理和康复服务。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护理角色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护士在医疗团队中扮演着重要角色，他们负责监测患者的生理和心理状态，执行医嘱，提供患者教育，以及与患者和家属进行沟通。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护理实践遵循一系列原则，包括尊重患者的自主权、整体性、个体化、协作性和科学性。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护理的目标是促进、恢复和维持人类健康，提高患者的生活质量和满意度。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尊重患者的自主权是护理实践的核心原则之一，这意味着护士应尊重患者的权利和意愿，并在决策过程中充分考虑患者的意见和需求。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4750" b="14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0750" r="1075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0792" r="107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护理的目标和原则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整体性原则强调护理人员在评估患者健康状况时应考虑其生理、心理、社会和文化方面。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整体性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个体化原则要求护士根据患者的年龄、性别、疾病状况、生活方式和社会环境等因素制定个性化的护理计划。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个体化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协作性原则强调护士与其他医疗专业人员、患者和家属之间的合作，以共同实现患者的健康目标。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协作性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科学性原则要求护士在实践过程中遵循科学证据，不断更新知识和技能，并采用循证方法来制定护理计划。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科学性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护理的目标和原则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833" r="1383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临床护理是指在医疗机构中对患者进行直接护理服务，包括急症护理、手术室护理、重症监护等。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临床护理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社区护理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家庭护理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自我护理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社区护理是指在社区环境中为个人和家庭提供护理服务，包括健康教育、预防保健、康复指导等。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家庭护理是指为家庭提供全面护理服务，包括家庭访视、居家康复、长期照护等。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自我护理是指患者在日常生活中进行自我管理和监测，包括遵医嘱、健康饮食、规律运动等。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护理的类型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护理实践中的关键要素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病人评估是护理实践中的基础步骤，对病人的健康状况和需求进行全面了解。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通过收集病人的基本信息、病史、家族史、用药情况等，评估病人的生理、心理和社会状况。同时，对病人的病情状况、认知情况进行了解，为后续的护理计划制定提供依据。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病人评估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护理计划是根据病人评估结果，为病人制定的个性化的护理方案。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根据病人评估结果，明确病人的护理需求和目标，制定相应的护理计划。包括病情观察、饮食指导、运动建议、用药指导等方面的内容，确保病人得到全面、专业的护理。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护理实施是根据护理计划，对病人进行具体的护理操作和关怀。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计划，对病人进行具体的护理操作，如病情监测、给药、生活照顾等。同时，关注病人的心理状态和情感需求，提供必要的心理支持和情绪疏导。在护理过程中，保持与病人的良好沟通，及时解答病人的疑问和困惑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护理实施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https://d.book118.com/888014140122006030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2024-09-07T09:24:52.201</cp:lastPrinted>
  <dcterms:created xsi:type="dcterms:W3CDTF">2024-09-07T01:24:52Z</dcterms:created>
  <dcterms:modified xsi:type="dcterms:W3CDTF">2024-09-07T01:24:54Z</dcterms:modified>
</cp:coreProperties>
</file>