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67A7D-7833-4299-855C-EB989B893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9097B-6026-4BA7-BCD8-CF3D74B50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9631E-1330-40D4-AC14-8B49E1F3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C9A07-CBE4-4089-835B-62170802B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5EE3D-A7F0-4D48-946F-F2FA17513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71ECD-039B-4D69-BA1E-A87E892BA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64EBC-6923-41D7-B8C3-A96036BCC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89AD4-FC52-4EAA-9BA3-BCC58056C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A666B-5B0C-4449-88AF-EFD12F17C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038AA-B068-4123-B3DF-D72A0791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B141E-D399-4B2C-8F4D-2312F411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5014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近代西方资本主义政治制度的确立与发展\n## 1.近代西方资本主义政治制度的起源与背景\n### 1.1从中世纪封建制度到资本主义制度的过渡\n### 1.2文艺复兴与宗教改革的影响\n### 1.3新航路开辟与殖民扩张的推动作用\n## 2.英国资产阶级革命与君主立宪制的确立\n### 2.1英国封建制度的衰落与资产阶级的崛起\n### 2.2英国资产阶级革命的进程与重要事件\n### 2.3君主立宪制在英国的确立与发展\n## 3.美国独立战争与民主共和制的建立\n### 3.1美国独立战争的背景与过程\n### 3.2美国民主共和制的特点与原则\n### 3.3美国民主共和制的发展与挑战\n## 4.法国大革命与拿破仑帝国的兴衰\n### 4.1法国大革命的背景与过程\n### 4.2法国民主共和制的确立与发展\n### 4.3拿破仑帝国的兴起与衰落\n## 5.近代西方资本主义政治制度的扩展与传播\n### 5.1德国与意大利的统一与宪法制定\n### 5.2明治维新与日本政治制度的变革\n### 5.3近代西方资本主义政治制度在世界的传播与影响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近代西方资本主义政治制度的确立与发展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100"/>
              <a:t>近代西方资本主义政治制度的起源与背景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封建制度的衰落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农业生产力的发展，使得封建地主地位逐渐下降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城市工商业的兴起，使得资产阶级逐渐壮大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封建阶级内部的矛盾与斗争，削弱了封建制度的统治</a:t>
                </a:r>
                <a:endParaRPr/>
              </a:p>
            </p:txBody>
          </p:sp>
          <p:sp>
            <p:nvSpPr>
              <p:cNvPr id="16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资本主义的萌芽与发展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14世纪，意大利半岛出现资本主义萌芽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15-16世纪，欧洲其他地区资本主义逐渐发展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资本主义的本质特征：市场竞争、私有财产、雇佣劳动等</a:t>
                </a:r>
                <a:endParaRPr/>
              </a:p>
            </p:txBody>
          </p:sp>
          <p:sp>
            <p:nvSpPr>
              <p:cNvPr id="17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封建制度向资本主义制度的过渡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17世纪，英国资产阶级革命，标志着封建制度向资本主义制度的过渡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18世纪，法国大革命，进一步巩固了资本主义制度</a:t>
                </a:r>
                <a:endParaRPr/>
              </a:p>
            </p:txBody>
          </p:sp>
          <p:sp>
            <p:nvSpPr>
              <p:cNvPr id="17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从中世纪封建制度到资本主义制度的过渡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文艺复兴与宗教改革的影响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文艺复兴的影响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人文主义的兴起，强调个人价值与尊严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封建制度的观念受到挑战，为资本主义制度的发展创造条件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文化艺术的繁荣，推动了科学技术的发展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宗教改革的影响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抗议罗马天主教会的腐朽与权威，要求改革宗教制度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基督教新教的诞生，为资产阶级的崛起提供思想基础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宗教改革的实质：资产阶级与封建地主阶级在宗教领域的斗争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新航路开辟的影响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15-16世纪，新航路开辟，世界市场开始形成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欧洲列强对外扩张，寻求新的资源与市场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欧洲与亚洲、非洲的交流加强，促进了文化的交流与融合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殖民扩张的推动作用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欧洲列强通过殖民扩张，获取大量的财富与资源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殖民地成为欧洲列强的商品市场与原料产地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殖民扩张为资本主义制度的发展提供了物质基础与市场条件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新航路开辟与殖民扩张的推动作用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英国资产阶级革命与君主立宪制的确立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英国封建制度的衰落与资产阶级的崛起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英国封建制度的衰落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14-15世纪，英国封建地主阶级地位逐渐下降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农业生产力的发展，使得封建地主收入减少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城市工商业的兴起，使得资产阶级逐渐壮大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资产阶级的崛起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资产阶级通过工商业积累财富，成为社会的新兴力量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资产阶级要求政治权力，反对封建地主阶级的统治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资产阶级与封建地主阶级的矛盾与斗争，推动了英国资产阶级革命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17世纪，英国封建制度衰落，资产阶级崛起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英国国王与议会的矛盾，导致政治危机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英国社会阶级矛盾尖锐，革命一触即发</a:t>
                </a:r>
                <a:endParaRPr/>
              </a:p>
            </p:txBody>
          </p:sp>
          <p:sp>
            <p:nvSpPr>
              <p:cNvPr id="23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革命的背景</a:t>
                </a:r>
                <a:endParaRPr/>
              </a:p>
            </p:txBody>
          </p:sp>
        </p:grpSp>
        <p:grpSp>
          <p:nvGrpSpPr>
            <p:cNvPr id="23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革命的重要事件</a:t>
                </a:r>
                <a:endParaRPr/>
              </a:p>
            </p:txBody>
          </p:sp>
          <p:sp>
            <p:nvSpPr>
              <p:cNvPr id="23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1640年，英国议会选举，资产阶级掌握政权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1642年，英国国王查理一世挑起内战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1649年，查理一世被处决，英国成立共和国</a:t>
                </a:r>
                <a:endParaRPr/>
              </a:p>
            </p:txBody>
          </p:sp>
        </p:grpSp>
        <p:grpSp>
          <p:nvGrpSpPr>
            <p:cNvPr id="23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革命的结果</a:t>
                </a:r>
                <a:endParaRPr/>
              </a:p>
            </p:txBody>
          </p:sp>
          <p:sp>
            <p:nvSpPr>
              <p:cNvPr id="23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1688年，英国光荣革命，资产阶级与封建地主阶级达成妥协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1689年，英国《权利法案》颁布，君主立宪制确立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英国资产阶级革命的进程与重要事件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君主立宪制的特点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国王地位受到限制，权力来源于议会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议会成为国家的最高权力机关，实行两院制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资产阶级与封建地主阶级共同参政，实现政治权力平衡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君主立宪制的发展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19世纪，英国议会改革，扩大选民范围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20世纪初，英国实行普选制，实现公民的平等权利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英国君主立宪制成为西方资本主义国家的典范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君主立宪制在英国的确立与发展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美国独立战争与民主共和制的建立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战争的背景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18世纪，英国对北美殖民地的高额税收政策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北美殖民地要求政治独立，反对英国统治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美国国内阶级矛盾尖锐，独立战争一触即发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战争的过程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1775年，美国独立战争爆发，大陆会议组建军队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1776年，美国《独立宣言》发表，宣布独立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1781年，美国独立战争胜利，英国承认美国独立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美国独立战争的背景与过程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https://d.book118.com/888015014026006040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近代西方资本主义政治制度的确立与发展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2024-09-18T10:03:23.879</cp:lastPrinted>
  <dcterms:created xsi:type="dcterms:W3CDTF">2024-09-18T02:03:23Z</dcterms:created>
  <dcterms:modified xsi:type="dcterms:W3CDTF">2024-09-18T02:03:25Z</dcterms:modified>
</cp:coreProperties>
</file>