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F0F40-6E8C-4FF8-B920-5E7F30EB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38AF-794A-486B-A01C-81B3ABF6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9A3AD-46B3-4851-AB14-35B9CACD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A8D52-4D53-413B-A595-60DC5F88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4A8E4-A4B6-46CC-83A0-5A117B41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EFF02-2327-4BC7-B5F9-F486C908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D7493-D565-437E-8FFE-7657EE2F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151FE-F37F-4E04-A06C-F16E2E57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C7E14-312C-4382-BE13-0B6FB6BC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A3497-2029-4F2A-85EF-FE4CB40D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5D2D9-0A54-47DC-A680-FB89B663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5113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电子元器件行业招商合作方案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合作条件与政策支持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互动环节与现场答疑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电子元器件行业现状及发展趋势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随着电子技术的不断进步和智能化时代的到来，电子元器件行业规模逐年增长，市场需求旺盛。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电子元器件行业不断追求技术创新和产品升级，新型材料和先进制造工艺的应用为行业发展带来新的动力。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绿色环保成为趋势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环保意识的提高使得电子元器件的绿色环保要求越来越严格，绿色制造和绿色供应链成为行业发展的重要方向。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消费电子市场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智能手机、平板电脑、可穿戴设备等消费电子产品的普及，对电子元器件的需求持续增长。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工业自动化市场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工业自动化程度的提高，对传感器、控制器等电子元器件的需求不断增加。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新能源汽车的快速发展，对电池、电机、电控等电子元器件的需求迅速增长。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国际电子元器件市场竞争日益激烈，国内企业需要加强技术创新和品牌建设，提高国际竞争力。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国际竞争日益激烈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中国作为全球最大的电子制造基地，电子元器件市场需求巨大，为国内企业提供了广阔的发展空间。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国内市场潜力巨大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国家出台一系列政策扶持电子元器件产业发展，鼓励企业加大研发投入，提升自主创新能力，为行业发展提供了有力支持。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政策支持带来机遇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电子产品设计公司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专注于电子产品设计、研发的公司，需要采购电子元器件进行产品开发和生产。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供应链服务商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为电子产品制造商提供供应链管理服务的公司，包括电子元器件的采购、库存管理、物流配送等。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电子元器件制造商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具备自主研发和生产能力的电子元器件制造商，包括集成电路、传感器、电阻、电容等产品的生产企业。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联合营销模式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与电子产品设计公司和供应链服务商建立联合营销团队，共同推广电子元器件产品，分享市场份额和利润。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技术合作模式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与科研机构、高校等建立技术合作关系，共同研发新型电子元器件，提升产品技术含量和市场竞争力。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代理合作模式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与电子元器件制造商签订代理协议，获得其产品在特定区域或特定客户群体的独家代理权，负责产品的推广、销售和服务。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通过招商合作，拓展电子元器件产品的销售渠道和市场覆盖范围，提高市场占有率。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借助合作伙伴的品牌影响力和资源优势，提升电子元器件产品的知名度和美誉度。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通过与科研机构、高校等技术合作，引进先进技术和管理经验，提升企业的技术水平和创新能力。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实现技术升级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通过代理合作、联合营销等合作模式，获得稳定的销售利润和市场份额，实现企业的可持续发展。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获得稳定收益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预期收益及回报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包括模拟电路、数字电路和混合信号电路等，广泛应用于通信、计算机、消费电子等领域。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集成电路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被动元件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连接器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如电阻、电容、电感等，是电子设备和系统中的重要组成部分。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涵盖温度、压力、位移、光线等多种类型，用于实现信号的检测、转换和处理。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提供电路板与电路板、设备与设备之间的电气连接，确保信号的可靠传输。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主要产品线介绍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拥有专业的研发团队，具备丰富的电子元器件设计经验和创新能力。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在集成电路设计、传感器技术、连接器制造等领域取得多项研发成果，并获得国内外专利认证。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与国内外知名企业和科研机构建立紧密的合作关系，共同推动电子元器件行业的技术进步。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技术创新及研发能力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售前咨询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为客户提供专业的产品选型和技术支持，协助客户制定合理的采购计划。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售中服务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确保按时交货，提供全面的产品检验和测试报告，确保产品质量符合客户要求。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设立专门的客户服务热线，提供24小时在线技术支持，及时响应并解决客户在使用过程中遇到的问题。同时，提供产品维修和退换货服务，确保客户权益得到充分保障。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客户服务与支持体系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https://d.book118.com/888015113045006023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2024-08-29T20:11:21.870</cp:lastPrinted>
  <dcterms:created xsi:type="dcterms:W3CDTF">2024-08-29T12:11:21Z</dcterms:created>
  <dcterms:modified xsi:type="dcterms:W3CDTF">2024-08-29T12:11:24Z</dcterms:modified>
</cp:coreProperties>
</file>