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A32FE-8C50-4C22-98E7-59257EC79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4D57D-FA0E-480E-9179-A92C2FD45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2197C-CEBF-44D7-A84F-3FA41B3ED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1A22E-18B2-4F7D-B7D2-FE591DC3F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8C77FC-EAB4-4AB6-90AB-63DE1792F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DE188-E867-4775-BF0A-AEF85D469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0B2AE2-9DA0-4F45-A61F-ED3C9A2A1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18296-7656-47F2-9C35-48E7E8D76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9B736-42D9-4078-BC50-AEE5572BE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E2513-F26D-49FB-AE06-B158F2B20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7EA7D-1958-43F2-83A7-9E346F6E2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700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糖尿病与痛风的治疗策略与挑战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糖尿病治疗策略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痛风治疗策略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合并糖尿病与痛风的治疗挑战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一种慢性代谢性疾病，特征是高血糖，长期高血糖会导致各种并发症，如心血管疾病、视网膜病变、肾病等。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一种由尿酸代谢异常引起的疾病，表现为关节炎、痛风石、尿酸性肾病等。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糖尿病与痛风概述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208" r="4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遗传、肥胖、高血压、高血脂、不良生活习惯（如饮食不规律、缺乏运动）等。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糖尿病发病机理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胰岛素分泌不足或胰岛素抵抗导致血糖升高。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痛风发病机理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体内尿酸生成过多或排泄减少，导致血尿酸水平升高，尿酸盐结晶沉积在关节、肾脏等部位引发疾病。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发病机理及危险因素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糖尿病治疗现状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通过药物治疗（如降糖药、胰岛素等）、饮食控制、运动疗法等综合手段控制血糖，减少并发症的发生。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痛风治疗现状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通过药物治疗（如降尿酸药、止痛药等）、饮食控制（低嘌呤饮食）等手段降低血尿酸水平，缓解症状，减少发作次数。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治疗挑战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患者依从性差、药物副作用、疾病复杂性（如并发症多样性）、个体差异大等问题使得治疗效果不佳或难以持续。同时，对于某些患者来说，传统治疗方法可能无法满足其需求，需要寻求新的治疗手段。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糖尿病治疗策略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推荐低糖、低脂、高纤维的饮食，控制总热量摄入，保持合理的饮食结构。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833" b="8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适量的有氧运动如步行、游泳、骑自行车等，有助于提高胰岛素敏感性和控制血糖。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吸烟和过量饮酒均对糖尿病患者的健康不利，应积极戒烟限酒。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生活方式干预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如二甲双胍、磺脲类药物等，通过不同机制降低血糖水平。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375" r="4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875" r="8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降糖药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针对伴有高血压的糖尿病患者，可选用ACEI或ARB类药物。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对于血脂异常的糖尿病患者，需使用他汀类药物进行调脂治疗。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调脂药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根据作用时间和特点，可分为速效、中效和长效胰岛素。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包括皮下注射、胰岛素泵等，根据患者情况选择合适的注射方式。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625" r="12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根据血糖监测结果，及时调整胰岛素剂量，以达到良好的血糖控制。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08" b="5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新型治疗方法探索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细胞疗法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如干细胞移植等，为糖尿病治疗提供了新的思路。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通过基因编辑技术，修复或替换导致糖尿病的基因缺陷。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免疫疗法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针对自身免疫性糖尿病，研究免疫调节剂等药物的应用。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痛风治疗策略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使用非甾体抗炎药（NSAIDs）、秋水仙碱或糖皮质激素等药物，以迅速缓解关节炎症和疼痛。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采用冷敷、热敷或外用药物等方法，减轻关节肿胀和疼痛。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避免高嘌呤食物，减少酒精摄入，以降低尿酸水平。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急性痛风发作期治疗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https://d.book118.com/888017000015006032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2024-09-09T08:45:10.419</cp:lastPrinted>
  <dcterms:created xsi:type="dcterms:W3CDTF">2024-09-09T00:45:10Z</dcterms:created>
  <dcterms:modified xsi:type="dcterms:W3CDTF">2024-09-09T00:45:12Z</dcterms:modified>
</cp:coreProperties>
</file>