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5A569-8D80-4DF9-9F64-DB1AEFB42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3E91F-CA82-4F00-A26A-D2D35492C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13373-A785-4AC7-BC1D-B7BC6C42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07407-66CE-4D00-9454-65C5050E1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74CC6-DB48-42B2-956F-00FCEEA9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3446B-6432-4690-B288-D0906950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A14E4-43A9-4142-9614-F87FDC78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3D179-4971-4B06-90A1-4B5E22E15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052CA-CD8E-4DC6-AED5-7F22A19D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CB608-7245-485B-A02C-B4D479AD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76BE6-4EB3-4B66-A6F0-EFCBDC3C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1107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中石油油品损耗分析报告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油品损耗概述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油品损耗分析方法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中石油油品损耗现状分析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中石油油品损耗控制措施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中石油油品损耗管理建议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通过对中石油油品损耗的分析，找出损耗的主要原因，提出相应的解决措施，降低油品损耗，提高企业经济效益。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石油市场的竞争加剧，油品损耗管理已成为中石油面临的重要问题。油品在储存、运输、销售等环节中会发生损耗，这些损耗不仅增加了企业的成本，还会对环境造成污染。因此，对中石油油品损耗进行分析，对于提高企业经济效益和保护环境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本报告主要对中石油油品损耗进行分析，探讨油品损耗的主要原因及解决措施。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由于数据获取的限制，本报告主要基于中石油内部数据进行分析，未能对所有相关因素进行全面考察。同时，由于不同地区的操作条件和环境不同，本报告的分析结果可能不适用于所有情况。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油品损耗概述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损耗：在油品储存、运输、销售等环节中，由于各种原因导致的油品数量减少或质量下降。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油品损耗分为蒸发损耗和残漏损耗。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油品损耗定义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48" r="231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652" r="256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63" r="25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油品在储存、运输、销售过程中因蒸发而损失的数量。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蒸发损耗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油品因泄漏、溢出、渗漏等原因而损失的数量。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残漏损耗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油品损耗类型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油品损耗增加了企业的成本，减少了企业的利润。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油品泄漏会对环境造成污染，破坏生态平衡。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油品泄漏可能引发火灾、爆炸等安全事故，威胁人员生命安全。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油品损耗的影响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油品损耗分析方法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适用广泛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通过对历史油品损耗数据进行分析，找出损耗的规律和趋势。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适用于大量数据的分析和处理，能够提供宏观的油品损耗情况。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可以对不同地区、不同时间段的油品损耗进行比较和评估。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实验分析方法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需要专业的实验设备和条件，操作复杂。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通过实际实验测量油品的蒸发、泄漏等损耗，获取精确数据。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适用于特定条件下的油品损耗研究，能够提供较为精确的损耗数值。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计算机模拟分析方法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利用计算机模拟技术，模拟油品在不同条件下的损耗情况。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需要建立准确的数学模型和数据库，技术要求较高。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可以模拟各种复杂环境和条件下的油品损耗，预测性强。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中石油油品损耗现状分析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https://d.book118.com/888021107065006034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2024-09-12T23:02:55.499</cp:lastPrinted>
  <dcterms:created xsi:type="dcterms:W3CDTF">2024-09-12T15:02:55Z</dcterms:created>
  <dcterms:modified xsi:type="dcterms:W3CDTF">2024-09-12T15:02:57Z</dcterms:modified>
</cp:coreProperties>
</file>