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8C788-0C55-4A06-982F-8FDEDF67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4C8F4-CEEE-4C52-BF3C-51D5DC66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27E0C-DD67-4EF8-BFEA-4886BC617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C001E-616C-4907-B6E4-30E2204B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B0B5F-87A7-4BC2-BD44-0EB1BA69F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B29D7-5B78-4011-8F3F-36324223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D2CB5-F0AC-412E-820F-11A66D40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592F9-6F9F-4FDE-A920-6D65AC649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93AC1-7E51-4721-ADA6-BC934B6D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024A-1BB0-4DB3-A0F0-0735E58D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07626-3A5F-4AF9-B59E-89C73D79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2016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市委民生改善活动策划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未来展望与合作机会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深入了解居民需求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市委通过调研、听取居民意见等方式，全面了解居民在教育、医疗、就业、住房等方面的需求和问题。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制定针对性政策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根据调研结果，市委制定相应的政策措施，着力解决居民最关心、最直接、最现实的利益问题。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持续跟踪与改进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市委对民生改善工作进行持续跟踪和评估，及时调整政策，确保各项措施落到实处，取得实效。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市委关注民生问题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促进就业与增收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实施积极的就业政策，加强职业培训和就业指导，帮助居民实现稳定就业和持续增收。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改善居住条件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推进住房保障体系建设，加大老旧小区改造力度，提高居民住房条件和环境质量。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完善公共服务体系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加大投入，提升教育、医疗、文化等公共服务的质量和水平，让居民享受更加优质、便捷的服务。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提高居民生活质量与幸福感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保障社会公平正义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建立健全社会保障体系，关注弱势群体，确保每个居民都能享受到社会进步带来的福祉。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推动社区共建共治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加强社区治理体系建设，发挥居民自治作用，实现政府治理和社会调节、居民自治的良性互动。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以活动为载体，弘扬社会主义核心价值观，提高居民道德素质和社会文明程度。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聚焦民生问题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活动策划将紧密围绕市民最关心、最直接、最现实的利益问题，如教育、医疗、就业、文化等，通过一系列丰富多彩的活动，让市民切实感受到民生的改善和进步。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共创美好生活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活动策划将倡导全市人民共同参与，激发社会各方面的积极性和创造力，汇聚起推动民生改善的强大合力，让广大市民在共建共享中拥有更多的获得感和幸福感。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主题：关注民生，共创美好生活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内容：教育、医疗、就业、文化等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教育：通过举办教育讲座、教育成果展等活动，展示我市教育改革的成果，提高市民对教育工作的认知度和满意度。同时，开展家庭教育指导等活动，帮助家长树立正确的教育理念，促进青少年健康成长。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医疗：组织健康知识讲座、义诊等活动，普及健康知识，提高市民健康意识和自我保健能力。推动医疗资源下沉，让优质医疗服务更加贴近群众，缓解看病难、看病贵等问题。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就业：举办职业技能培训、创业扶持等活动，提高市民就业创业能力，促进充分就业和高质量就业。加强就业援助，帮助就业困难人员实现稳定就业，兜牢民生底线。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文化：开展文化惠民演出、全民阅读等活动，丰富市民精神文化生活，提升城市文化品质。加强文化遗产保护传承利用，让优秀传统文化活起来、传下去，增强市民的文化自信。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举办各类主题展览，如教育成果展、健康科普展等，通过图文并茂的展示形式，让市民更加直观地了解相关领域的发展状况和成果。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邀请专家学者、行业领袖等开展专题讲座，为市民提供专业知识和实用技能的学习机会。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设置互动体验区，让市民亲身参与和体验各类民生服务和产品，如模拟驾驶、VR体验等，增强活动的趣味性和互动性。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形式：讲座、展览、互动体验等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考虑到市民的工作时间，选择周末进行活动可以方便更多市民参与，同时也有足够的时间进行活动的策划和准备。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在节假日进行活动可以吸引更多市民的关注，增加活动的参与度和影响力。同时，节假日也是人们休闲娱乐的时间，更容易吸引市民的参与。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时间：周末或节假日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节假日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社区广场是市民日常活动的重要场所，选择社区广场作为活动地点可以方便市民的参与，同时也可以增加活动的曝光度和影响力。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社区广场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学校是教育的重要场所，选择学校作为活动地点可以方便学生和家长的参与，同时也可以将民生改善的理念传递给更多的人。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医院是人们关注健康的重要场所，选择医院作为活动地点可以吸引更多关注健康的人群，同时也可以将民生改善的理念与健康结合起来，增加活动的吸引力。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地点：社区广场、学校、医院等公共场所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市民是活动的主体参与者，他们的参与可以增加活动的互动性和参与度，同时也可以让市民更好地了解民生改善的相关政策和措施。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专家可以为活动提供专业的指导和建议，同时也可以为市民解答相关问题和疑惑，增加活动的专业性和可信度。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企业代表可以为活动提供相关的支持和资源，同时也可以将企业的社会责任与民生改善结合起来，增加活动的社会影响力和可持续性。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企业代表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参与者：市民、专家、企业代表等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https://d.book118.com/888022016045006036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2024-09-15T13:55:15.330</cp:lastPrinted>
  <dcterms:created xsi:type="dcterms:W3CDTF">2024-09-15T05:55:15Z</dcterms:created>
  <dcterms:modified xsi:type="dcterms:W3CDTF">2024-09-15T05:55:17Z</dcterms:modified>
</cp:coreProperties>
</file>