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8347A-549A-4B2F-A301-9DE36E34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BC07F-FACC-4174-B0C3-12609B27D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B7A84-BB60-4B23-8297-77CEEBE41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DAD1A-AFCA-49B1-9BDC-49FACBED2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C792FA-B376-4D15-B5CA-D8235DFE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97F5A-8A8C-434C-9366-5B65B8B95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05989-049B-4FC8-BC11-0D93927B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9FAFA-B659-4D0A-B366-4779AD0F0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6FB01-DF1B-4978-B948-2E3BE0F2C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EEE2A-849C-4931-9E4C-408A86919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1A370-F0C1-475E-8C9C-ECF54CB41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4005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安全带你乘风破浪假期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假期安全出行准备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交通安全与自驾注意事项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住宿安全与酒店选择建议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景区游览安全指南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应对突发事件与紧急救援措施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假期归来后的安全总结与反思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假期安全出行准备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查阅旅行指南和安全报告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在出发前，仔细查阅目的地的旅行指南、政府旅游部门的安全报告以及当地新闻，了解当地的安全状况、潜在风险和注意事项。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关注当地天气和自然灾害预警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提前查看目的地的天气预报，并关注任何潜在的自然灾害预警，如飓风、洪水、地震等，以便做好相应的防范措施。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了解当地文化和礼仪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了解目的地的文化、习俗和礼仪，以避免因文化差异引起的冲突或误解，确保行程的顺利进行。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了解目的地安全状况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33" b="8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在出发前，详细规划好行程路线和每天的活动安排，包括交通方式、住宿、餐饮、景点游览等，确保行程的顺利进行。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规划行程路线和活动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在制定行程计划时，要充分考虑交通拥堵、景点排队等因素，预留足够的时间和预算，以避免行程过于紧张或超出预算。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预留足够的时间和预算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在出发前，备份好重要的旅行文件，如护照、签证、机票、酒店预订确认等，并记下紧急联系方式，以便在需要时能够及时联系。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备份重要文件和联系方式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制定详细行程计划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根据目的地的安全状况和潜在风险，准备必要的个人防护装备，如头盔、护膝、护肘等，以降低意外受伤的风险。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准备一些常用的应急药品和急救包，如创可贴、止痛药、抗过敏药等，以应对可能出现的突发状况。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应急药品和急救包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根据目的地的治安状况，准备必要的防盗和防身装备，如防盗锁、防身喷雾等，以确保个人财物和人身安全。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防盗和防身装备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准备必要安全装备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交通安全与自驾注意事项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严格按照交通信号灯的指示行驶，不闯红灯、不压黄线。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在行车过程中，要礼让行人、非机动车和其他车辆，文明驾驶。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遵守交通规则与法律法规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时刻观察前方路况，提前预判并采取相应措施。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熟悉车辆操作，掌握基本的驾驶技能，如倒车、停车等。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熟练掌握驾驶技能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遇到突发情况时，要沉着冷静，采取正确的应急措施，如紧急制动、避让等。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安全驾驶技巧与应急处理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提前规划行程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检查车辆状况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携带必备物品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注意行车安全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自驾游风险防范措施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439" r="543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2194" b="219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了解目的地的天气、路况等信息，制定合理的行程计划。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在出发前对车辆进行全面检查，确保车况良好，消除安全隐患。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准备好应急工具、维修设备、急救药品等必备物品，以备不时之需。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在行驶过程中，要遵守交通规则，保持安全车速和车距，避免疲劳驾驶和酒后驾驶。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住宿安全与酒店选择建议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84" r="20184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在选择住宿时，可以参考其他旅客的评价和评分，选择信誉良好的酒店或民宿。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在选择住宿时，需要确认酒店或民宿是否具有合法经营资质和相关证件，以确保住宿安全。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选择信誉良好酒店或民宿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确认酒店或民宿资质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查看酒店或民宿评价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在入住前，需要检查房间的门锁和窗户是否完好，确保安全。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检查门锁和窗户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需要确认房间内的安全出口和逃生路线，以便在紧急情况下迅速撤离。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确认安全出口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需要检查房间内的消防设施是否齐全，如灭火器、烟雾报警器等。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检查消防设施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入住前检查房间安全设施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https://d.book118.com/888024005011006024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2024-08-30T23:00:08.733</cp:lastPrinted>
  <dcterms:created xsi:type="dcterms:W3CDTF">2024-08-30T15:00:08Z</dcterms:created>
  <dcterms:modified xsi:type="dcterms:W3CDTF">2024-08-30T15:00:10Z</dcterms:modified>
</cp:coreProperties>
</file>