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0EAB9-925C-4AE2-BE5C-D34669D6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D6489-9808-4937-AEF1-16D23182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7B30D-ADB1-4256-8F7E-2A0FF963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F8AED-7031-4538-AEB2-701FE41C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DE2ED-1873-4A5A-A6BB-0589AA72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B7ECC-221A-434A-A0E3-254B9E38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CAC15-3684-4458-9DE3-5A6988DEE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28779-8168-4BF7-BF18-7F7D14ADE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2AB88-2357-4808-AE78-5C760CC9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28662-7BFD-4A85-992F-4786DC15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D5174-9F22-49BB-B6F0-9DD2DE97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161" r:id="rId2"/>
    <p:sldLayoutId id="2147493162" r:id="rId3"/>
    <p:sldLayoutId id="2147493163" r:id="rId4"/>
    <p:sldLayoutId id="2147493164" r:id="rId5"/>
    <p:sldLayoutId id="2147493165" r:id="rId6"/>
    <p:sldLayoutId id="2147493166" r:id="rId7"/>
    <p:sldLayoutId id="2147493167" r:id="rId8"/>
    <p:sldLayoutId id="2147493168" r:id="rId9"/>
    <p:sldLayoutId id="2147493169" r:id="rId10"/>
    <p:sldLayoutId id="21474931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4071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室内方案选材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室内方案选材的重要性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室内方案选材的原则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室内方案选材的要点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室内方案选材的技巧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室内方案选材的注意事项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室内方案选材的重要性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室内方案选材对居住环境的影响</a:t>
            </a:r>
            <a:endParaRPr lang="zh-CN" altLang="en-US"/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环保性：选材是否符合环保标准，直接关系到居住者的健康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舒适度：材料的选择直接影响室内的温度、湿度、声音等，影响居住舒适度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安全性：材料是否防火、防滑、无毒等，直接关系到居住者的安全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美观度：材料的选择对室内美观度有着至关重要的影响，关乎居住者的生活品质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室内方案选材对装修效果的影响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质量决定耐用程度：优质材料能够保证装修的长久性和稳定性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材质选择影响整体风格：合适的材料能够凸显设计风格，营造舒适氛围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环保材料保障健康：选择环保无害的建材，减少室内污染，保障居住者的健康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性价比与预算控制：合理选材能够控制装修成本，实现性价比的最大化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室内方案选材对健康安全的影响</a:t>
            </a:r>
            <a:endParaRPr lang="zh-CN" altLang="en-US"/>
          </a:p>
        </p:txBody>
      </p:sp>
      <p:sp>
        <p:nvSpPr>
          <p:cNvPr id="10490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防火性能：选择具有阻燃或防火性能的材料，降低火灾风险。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环保材料的选择：选用无毒、低甲醛的环保材料，确保室内空气质量。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防滑与防摔：选择防滑、防摔的材料，保障家庭成员安全行走。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抗菌与防霉：选用抗菌、防霉的材料，避免细菌滋生和霉菌生长。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室内方案选材的原则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环保原则</a:t>
            </a:r>
            <a:endParaRPr lang="zh-CN" altLang="en-US"/>
          </a:p>
        </p:txBody>
      </p:sp>
      <p:sp>
        <p:nvSpPr>
          <p:cNvPr id="10491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减少不必要的装饰材料，降低资源消耗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考虑材料的生命周期，选择对环境影响小的材料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选用低甲醛、低挥发性有机化合物（VOC）的环保材料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优先选择可再生或可回收利用的资源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质量原则</a:t>
            </a:r>
            <a:endParaRPr lang="zh-CN" altLang="en-US"/>
          </a:p>
        </p:txBody>
      </p:sp>
      <p:sp>
        <p:nvSpPr>
          <p:cNvPr id="10491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选用优质材料：确保材料的质量和耐用性，以提高室内装修的质量和寿命。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符合环保标准：选择符合环保标准、低甲醛、低污染的材料，保证室内空气质量。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考虑安全性：选用防火、防潮、防滑等安全性能高的材料，保障居住者的安全。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考虑搭配性：根据室内设计方案的颜色、风格等要求，选择搭配性好的材料，以达到整体协调的效果。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舒适原则</a:t>
            </a:r>
            <a:endParaRPr lang="zh-CN" altLang="en-US"/>
          </a:p>
        </p:txBody>
      </p:sp>
      <p:sp>
        <p:nvSpPr>
          <p:cNvPr id="10492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温度适宜：室内温度要符合人体舒适度，避免过冷或过热。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湿度适中：室内湿度要控制在一定范围内，避免过于干燥或潮湿。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空气流通：保证室内空气流通，避免空气污染和异味。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采光良好：充分利用自然光，创造明亮舒适的室内环境。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美观原则</a:t>
            </a:r>
            <a:endParaRPr lang="zh-CN" altLang="en-US"/>
          </a:p>
        </p:txBody>
      </p:sp>
      <p:sp>
        <p:nvSpPr>
          <p:cNvPr id="1049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室内方案选材应注重与整体设计风格相协调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选材应考虑材料的质感、色彩和纹理等因素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选材应注重环保，符合健康标准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选材应考虑后期维护和清洁的便利性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室内方案选材的要点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地面材料的选择</a:t>
            </a:r>
            <a:endParaRPr lang="zh-CN" altLang="en-US"/>
          </a:p>
        </p:txBody>
      </p:sp>
      <p:sp>
        <p:nvSpPr>
          <p:cNvPr id="1049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考虑空间风格：选择与整体设计风格相匹配的地面材料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考虑环保性：选择无甲醛、低挥发性有机化合物（VOC）的地面材料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考虑安全性：选择防滑、防火的地面材料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考虑耐用性：选择耐磨、耐压、耐腐蚀的地面材料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https://d.book118.com/888024071073006030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室内方案选材</vt:lpstr>
      <vt:lpstr>目录</vt:lpstr>
      <vt:lpstr>室内方案选材的重要性</vt:lpstr>
      <vt:lpstr>室内方案选材对居住环境的影响</vt:lpstr>
      <vt:lpstr>室内方案选材对装修效果的影响</vt:lpstr>
      <vt:lpstr>室内方案选材对健康安全的影响</vt:lpstr>
      <vt:lpstr>室内方案选材的原则</vt:lpstr>
      <vt:lpstr>环保原则</vt:lpstr>
      <vt:lpstr>质量原则</vt:lpstr>
      <vt:lpstr>舒适原则</vt:lpstr>
      <vt:lpstr>美观原则</vt:lpstr>
      <vt:lpstr>室内方案选材的要点</vt:lpstr>
      <vt:lpstr>地面材料的选择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2024-09-07T02:14:13.288</cp:lastPrinted>
  <dcterms:created xsi:type="dcterms:W3CDTF">2024-09-06T18:14:13Z</dcterms:created>
  <dcterms:modified xsi:type="dcterms:W3CDTF">2024-09-06T18:14:15Z</dcterms:modified>
</cp:coreProperties>
</file>