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F0DC6-1136-48A7-8626-A227EF0E7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43458-756E-48BF-9EE4-C1989DE6F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DA141-E5A7-4FB7-95AC-0428EFCF7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320ED-F148-4B68-B9E6-FF747DE9F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14813B-16D7-4121-B8E6-2566D2BE4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492573-4A9E-488D-892D-0B42D459F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A3FE54-318E-4DAE-9BFA-27343BBBC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9D699-94DE-48C2-A238-321BCC235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AB7B8-20BE-45D7-9E7D-18B883042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72959-8A09-40A6-84CE-62289A6FC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A51D4-F782-413F-AC24-35957E221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24076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机器学习在智能电网建设中的重要作用与应用前景展望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机器学习算法及原理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智能电网建设与机器学习应用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机器学习在智能电网中的挑战与问题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智能电网的发展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机器学习的崛起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结合意义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467" r="124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333" r="33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随着能源结构的转变和电力需求的增长，智能电网的建设已成为全球电力行业的共同目标。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近年来，机器学习技术在多个领域取得了显著成果，为智能电网建设提供了新的解决方案。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将机器学习应用于智能电网建设，可以提高电网的运行效率、稳定性和经济性，推动电力行业的创新发展。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智能电网建设起步较晚，但发展迅速。近年来，国家在智能电网技术研发、标准制定、产业培育等方面加大了投入力度，取得了一系列重要成果。同时，国内高校和企业也在机器学习算法、数据挖掘、人工智能等方面进行了深入研究，为智能电网建设提供了有力支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发达国家在智能电网建设和机器学习应用方面起步较早，已形成较为完善的技术体系和产业链。例如，美国、欧洲等国家和地区在智能电网基础设施建设、分布式能源接入、需求响应等方面取得了显著成果。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29" r="2272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本文旨在探讨机器学习在智能电网建设中的重要作用和应用前景，分析当前存在的问题和挑战，提出相应的解决方案和发展建议。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首先介绍智能电网和机器学习的基本概念和原理；其次分析机器学习在智能电网建设中的应用场景和优势；接着探讨当前存在的问题和挑战；最后提出相应的解决方案和发展建议。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机器学习算法及原理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989" r="189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599" b="65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监督学习算法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线性回归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通过最小化预测值与真实值之间的均方误差，学习得到一个线性模型，用于预测连续值。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支持向量机（SVM）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寻找一个超平面，使得正负样本间隔最大化，用于分类和回归问题。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通过树形结构对数据进行分类和回归，易于理解和解释。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层次聚类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通过构建嵌套的簇层次结构对数据进行聚类。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主成分分析（PCA）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通过降维技术，将高维数据映射到低维空间，同时保留数据的主要特征。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K-均值聚类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将数据划分为K个簇，使得簇内数据相似度高，簇间数据相似度低。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8417" r="28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非监督学习算法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通过不断更新Q值表，学习得到最优策略，使得累积奖励最大化。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Q-学习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直接对策略进行建模和优化，适用于连续动作空间的问题。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策略梯度方法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结合深度学习和强化学习，通过神经网络对状态和行为进行建模，实现端到端的学习和优化。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深度强化学习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强化学习算法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58" r="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生成对抗网络（GAN）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通过生成器和判别器的对抗训练，生成与真实数据分布相近的新数据。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卷积神经网络（CNN）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通过卷积层、池化层等结构提取图像数据的特征，用于图像分类、目标检测等任务。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循环神经网络（RNN）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通过循环神经单元对序列数据进行建模，适用于自然语言处理、语音识别等领域。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智能电网建设与机器学习应用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智能电网是一种基于先进通信技术、信息技术和控制技术，实现电力系统发电、输电、变电、配电、用电和调度等各环节智能化、互动化的现代电网。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智能电网具有自愈、安全、经济、清洁、高效等特点，能够适应各种分布式电源和储能设备的接入，提高能源利用效率和供电可靠性。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智能电网概述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负荷预测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机器学习在智能电网中的应用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利用机器学习技术对历史负荷数据进行分析和挖掘，建立负荷预测模型，实现对未来负荷的准确预测，为电网规划和调度提供依据。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通过机器学习技术对电网设备运行状态进行监测和诊断，及时发现设备故障并定位故障原因，提高电网运行的安全性和稳定性。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借助机器学习技术对电力市场数据进行分析和预测，为电力交易决策提供支持，促进电力市场的健康发展。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应用机器学习技术对分布式能源进行管理和优化，提高能源利用效率和可再生能源的消纳能力。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https://d.book118.com/888024076133006036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2024-09-16T10:16:39.167</cp:lastPrinted>
  <dcterms:created xsi:type="dcterms:W3CDTF">2024-09-16T02:16:39Z</dcterms:created>
  <dcterms:modified xsi:type="dcterms:W3CDTF">2024-09-16T02:16:41Z</dcterms:modified>
</cp:coreProperties>
</file>