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301899-FA15-4EC5-806A-946AF1B18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47FA5-0DC7-42AB-97D5-9326395E5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CA9C1F-A9ED-4638-8B93-60EFDB526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60C02F-88D4-464C-9AB2-1186037107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4F2DF8-7E21-4979-8DD4-D89B2ED551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6D69EE-A5BC-4214-B1FC-6F2274F1C9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28C67E-E638-4C8A-B572-724B69943C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BC9ED3-4D21-4583-9230-EA97D0842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E5437A-CDCC-40D2-B7ED-D41B512F80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A35012-8B06-4BBC-BDF2-0CB0DB534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138F2A-D0E6-4C12-8F47-C0B4B8B8F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2411113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人工智能产业项目建议书</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XX-01-24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项目实施方案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经济效益与社会效益评估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项目背景与意义</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124" b="212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人工智能产业已成为全球经济增长的新引擎，各国纷纷加大投入，产业规模持续扩大。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产业规模持续扩大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深度学习、机器学习、自然语言处理等人工智能技术不断创新，为产业发展提供了强大动力。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技术创新不断涌现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人工智能在金融、智能制造、智慧城市等领域的应用场景不断拓展，为经济社会发展注入了新动能。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应用场景不断拓展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人工智能产业发展现状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48" r="167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产业发展需要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人工智能产业发展需要不断突破关键核心技术，加强产业基础设施建设，项目实施有助于推动产业发展。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国家战略需求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人工智能已上升为国家战略，项目实施有助于推动国家人工智能产业发展，提升国家竞争力。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市场需求驱动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随着数字化、智能化时代的到来，人工智能市场需求不断增长，项目实施有助于满足市场需求。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项目提出背景及必要性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技术创新目标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通过项目实施，突破人工智能关键核心技术，提升自主创新能力。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产业发展目标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通过项目实施，推动人工智能与实体经济深度融合，促进产业转型升级。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社会效益目标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通过项目实施，提升人工智能在社会各领域的应用水平，推动社会进步与发展。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市场需求分析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人工智能产业市场规模</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全球人工智能产业规模持续扩大，技术创新推动应用场景不断拓展。</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中国人工智能市场发展迅速，政府支持和企业创新共同推动产业前进。</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人工智能在金融、智能制造、智慧城市等领域的应用市场规模逐年增长。</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金融机构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利用人工智能技术进行风险管理、客户服务和投资决策等。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制造业企业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通过人工智能提高生产效率、降低能耗和优化供应链管理。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政府机构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运用人工智能技术提升公共服务水平、加强社会治理能力。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数据安全和隐私保护成为关注焦点</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随着人工智能应用的深入，数据安全和隐私保护问题越来越受到重视，要求企业加强相关技术研发和管理措施。</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跨界融合创新加速</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人工智能与云计算、大数据、物联网等技术的跨界融合创新不断涌现，推动产业向更高层次发展。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个性化需求增长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客户对人工智能解决方案的个性化需求不断增加，要求供应商提供定制化的产品和服务。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技术可行性分析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深度学习技术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通过构建多层神经网络模型，实现对复杂数据的特征提取和模式识别，是人工智能领域的核心技术之一。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自然语言处理技术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研究如何让计算机理解和生成人类自然语言的技术，包括词法分析、句法分析、语义理解等。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计算机视觉技术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研究如何让计算机从图像或视频中获取信息、理解内容并作出决策的技术，广泛应用于安防、医疗、交通等领域。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深度学习技术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经过多年的发展，深度学习技术已经相对成熟，并在多个领域取得了显著的应用成果。目前，深度学习模型的设计、训练和部署等方面都已经有了较为完善的工具链和生态系统。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124" b="2124"/>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自然语言处理技术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自然语言处理技术也相对成熟，特别是在文本分类、情感分析、机器翻译等方面已经取得了不错的效果。但是，对于更加复杂的语言现象和语境理解等方面还需要进一步的研究和探索。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计算机视觉技术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计算机视觉技术是近年来发展最快的人工智能技术之一，已经在多个领域实现了商业化应用。但是，对于复杂场景下的目标检测、跟踪和行为理解等方面还需要进一步的技术突破。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技术成熟度评估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数据安全风险</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人工智能技术需要大量的数据进行训练和学习，因此需要建立完善的数据安全保护机制，包括数据加密、数据脱敏、数据备份等，以确保数据的安全性和隐私性。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技术更新风险</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人工智能技术发展迅速，新的算法和模型不断涌现。为了保持技术的领先性，需要持续跟踪最新的技术动态，及时更新和优化项目中的技术方案。</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人才短缺风险</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人工智能领域的人才相对稀缺，需要具备统计学、计算机、数学、数据科学等学科背景和技能。为了缓解人才短缺问题，可以采取多种措施，如加强人才培养和引进、建立激励机制和合作平台等。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技术实施风险及应对措施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项目实施方案</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https://d.book118.com/888024111132006041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2024-09-20T18:14:07.183</cp:lastPrinted>
  <dcterms:created xsi:type="dcterms:W3CDTF">2024-09-20T10:14:07Z</dcterms:created>
  <dcterms:modified xsi:type="dcterms:W3CDTF">2024-09-20T10:14:09Z</dcterms:modified>
</cp:coreProperties>
</file>