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91A35-66EE-458D-8E93-4DE739B48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373EA-A544-4100-A9AB-5610B4DCF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B7728-E3EA-4F4C-8AA5-C9EFEAF0D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22837-E000-4774-BB2D-DCA84D29E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C94876-20A6-4B9A-9D13-E5F5032E5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1BE2A6-2305-4200-A4BF-C6311DD0A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87A22-45ED-4AD4-9906-70D7315EA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6F63B-5E53-4326-A12D-05C65E888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1B320-D57D-4137-B622-E23C1DEE4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1599D-06CB-4EEB-9C43-B2389A8CC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75B25-F7E1-488E-B962-D1FDB63A9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24116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肘关节包扎护理操作PPT\n## 1.肘关节包扎护理的基本概念与重要性\n### 1.1肘关节包扎护理的定义与目的\n### 1.2肘关节包扎护理的重要性及其在临床中的应用\n### 1.3肘关节包扎护理的适应症与禁忌症\n## 2.肘关节包扎护理前的准备工作\n### 2.1护理人员的培训与要求\n### 2.2护理用品的准备与检查\n### 2.3患者的评估与沟通\n## 3.肘关节包扎护理的操作步骤与方法\n### 3.1肘关节包扎护理的清洁与消毒步骤\n### 3.2肘关节包扎护理的包扎方法与技巧\n### 3.3肘关节包扎护理的注意事项与观察要点\n## 4.肘关节包扎护理后的评估与护理\n### 4.1肘关节包扎护理后的效果评估与反馈\n### 4.2肘关节包扎护理后的患者教育与指导\n### 4.3肘关节包扎护理后的并发症预防与处理\n## 5.肘关节包扎护理的案例分析与实践\n### 5.1肘关节包扎护理的成功案例分析\n### 5.2肘关节包扎护理的失败案例分析\n### 5.3肘关节包扎护理的实践与改进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200"/>
              <a:t>肘关节包扎护理操作PPT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肘关节包扎护理的基本概念与重要性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肘关节包扎护理是一种临床护理操作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针对肘关节损伤或手术后的患者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通过清洁、消毒、包扎等方法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保护关节，减轻疼痛，促进愈合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肘关节包扎护理的目的是减轻疼痛、预防感染、促进关节功能恢复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维持关节稳定，减少并发症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提高患者生活质量，缩短住院时间</a:t>
                </a:r>
                <a:endParaRPr/>
              </a:p>
            </p:txBody>
          </p: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肘关节包扎护理的定义与目的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肘关节包扎护理具有重要的临床意义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对于关节损伤或手术后的患者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有效地保护关节，减少疼痛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预防感染，促进愈合，提高生活质量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肘关节包扎护理在临床中的应用广泛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适用于骨折、脱位、扭伤等关节损伤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手术后关节固定，预防关节僵硬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关节炎、类风湿性关节炎等疾病的治疗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肘关节包扎护理的重要性及其在临床中的应用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肘关节包扎护理的适应症与禁忌症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肘关节包扎护理的适应症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肘关节损伤或手术后需要保护的患者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关节炎、类风湿性关节炎等疾病的治疗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肘关节包扎护理的禁忌症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局部皮肤破损、感染或过敏的患者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患有严重心脏病、高血压等疾病的患者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肘关节包扎护理前的准备工作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护理人员需要具备专业知识和操作技能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熟悉肘关节解剖结构和生理功能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掌握包扎护理的基本原理和方法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护理人员需要具备良好的沟通和团队协作能力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与患者建立良好的信任关系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护理人员的培训与要求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清洁用品：如纱布、棉签、肥皂等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消毒用品：如碘酒、酒精、消毒棉球等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包扎用品：如绷带、石膏、护腕等</a:t>
                </a:r>
                <a:endParaRPr/>
              </a:p>
            </p:txBody>
          </p:sp>
          <p:sp>
            <p:nvSpPr>
              <p:cNvPr id="22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护理用品包括清洁用品、消毒用品、包扎用品等</a:t>
                </a:r>
                <a:endParaRPr/>
              </a:p>
            </p:txBody>
          </p:sp>
          <p:sp>
            <p:nvSpPr>
              <p:cNvPr id="22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检查包装完好，无破损、污染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确保在有效期内使用</a:t>
                </a:r>
                <a:endParaRPr/>
              </a:p>
            </p:txBody>
          </p:sp>
          <p:sp>
            <p:nvSpPr>
              <p:cNvPr id="22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护理用品需要齐全、有效、无过期</a:t>
                </a:r>
                <a:endParaRPr/>
              </a:p>
            </p:txBody>
          </p:sp>
          <p:sp>
            <p:nvSpPr>
              <p:cNvPr id="23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护理用品的准备与检查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护理人员需要全面了解患者的病情和需求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评估患者的年龄、性别、身体状况等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了解患者的疼痛程度、关节活动范围等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护理人员需要与患者进行充分沟通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介绍包扎护理的目的、方法和注意事项   -征得患者同意，建立良好的信任关系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患者的评估与沟通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肘关节包扎护理的操作步骤与方法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肘关节包扎护理的清洁与消毒步骤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清洁肘关节及周围皮肤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使用肥皂和清水清洗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避免摩擦和刺激皮肤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消毒肘关节及周围皮肤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使用碘酒和酒精消毒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由内向外、由上向下消毒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https://d.book118.com/888024116015006037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肘关节包扎护理操作PPT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2024-09-16T18:41:50.654</cp:lastPrinted>
  <dcterms:created xsi:type="dcterms:W3CDTF">2024-09-16T10:41:50Z</dcterms:created>
  <dcterms:modified xsi:type="dcterms:W3CDTF">2024-09-16T10:41:52Z</dcterms:modified>
</cp:coreProperties>
</file>