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190098-5B65-4E7B-8DAD-DEA5B6435F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92952-99B7-46A6-80D1-C08DAE1C1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A72236-85C4-4830-B608-487AB00C9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EB56A5-05E4-4261-8538-B3061D987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361B60-20C5-408B-9687-8BAECEE877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66E3F4-A34E-4806-9958-60A4DA60A0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F8ED48-15F8-4FF0-9497-1777C40C2E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8577DF-8902-42AD-8553-990EB7B65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B8D333-E2AC-4F13-ADC7-A5C59C8A1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8DB6C0-7C63-48D4-AB45-810626A2E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CC919-F12D-4AFA-B049-8E5223C13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2412213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设立室内设计服务公司市场研究报告</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XX-01-17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目标客户分析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组织架构与人力资源管理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财务规划与风险管理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随着经济发展和人们生活水平提高，对室内环境的美观和舒适度要求也越来越高，因此室内设计服务市场规模逐年扩大。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市场规模庞大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近年来，室内设计服务市场增长率一直保持在较高水平，预计未来几年仍将保持快速增长。</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增长迅速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室内设计服务市场规模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消费者越来越注重个性化和定制化，希望室内设计师能够根据自己的喜好和需求打造出独具特色的室内环境。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环保健康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随着人们环保意识的提高，消费者对室内环境的环保和健康要求也越来越高，如无甲醛、低辐射等。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智能家居的普及使得消费者对室内设计的智能化需求也越来越高，如智能照明、智能窗帘等。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竞争激烈</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室内设计服务市场竞争非常激烈，各种规模的室内设计公司层出不穷，市场集中度较低。</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品牌影响力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品牌知名度和美誉度对室内设计公司的市场竞争力有着重要影响，知名品牌往往能够获得更多消费者的认可和信任。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服务质量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优质的服务是吸引和留住客户的关键，室内设计公司需要注重服务质量提升和客户满意度提高。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政策支持</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政府对文化创意产业和绿色环保产业给予一定的政策支持，为室内设计服务市场提供了良好的发展环境。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法规限制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相关法规对室内设计服务市场的经营行为进行了规范和限制，如必须取得相应资质才能从事室内设计业务等。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目标客户分析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高端客户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追求高品质、个性化设计，注重品牌和设计师知名度，对价格不敏感。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中端客户</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注重性价比，追求实用与美观的平衡，对设计有一定要求但不过分追求奢华。</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低端客户</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价格敏感，对设计要求不高，注重实用性和经济性。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客户群体划分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强调独特性、艺术性，追求与国际接轨的设计理念和风格，注重细节和品质。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高端客户</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追求舒适、实用、美观的家居环境，注重空间利用和功能性设计。</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中端客户</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注重经济实用，追求简约风格，对材料和工艺要求不高。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低端客户</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不同客户需求特点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000" r="2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低端客户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购买决策快速，价格敏感，注重实用性和经济性。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高端客户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购买决策周期长，注重品牌和设计师口碑，愿意为高品质设计支付高额费用。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中端客户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购买决策相对理性，会对比不同公司的设计方案和价格，注重性价比。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客户购买行为及心理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16" r="1391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高端客户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提供个性化、专属服务，定期回访和沟通，保持与客户的紧密联系，提供高端活动和社交场合的参与机会。</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中端客户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提供优质、高效的服务，及时响应客户需求，提供一定程度的个性化定制服务。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低端客户</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提供经济、实用的设计方案，保持与客户的良好沟通，提供一定程度的售后服务和保障。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客户关系维护策略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产品与服务策略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提供现代简约、欧式古典、中式传统、工业风等多种流行室内设计风格，满足不同客户需求。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多样化风格选择</a:t>
            </a:r>
          </a:p>
        </p:txBody>
      </p:sp>
      <p:pic>
        <p:nvPicPr>
          <p:cNvPr id="5" name="Picture 5"/>
          <p:cNvPicPr>
            <a:picLocks noChangeAspect="1"/>
          </p:cNvPicPr>
          <p:nvPr/>
        </p:nvPicPr>
        <p:blipFill>
          <a:blip r:embed="rId2"/>
          <a:srcRect l="27246" r="27246"/>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根据客户的个性化需求和空间条件，量身定制独特的室内设计方案。</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定制化设计服务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跟踪国际室内设计趋势，定期推出新的设计风格和理念，保持公司的设计领先地位。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风格创新与研究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室内设计风格定位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通过严格选拔程序，挑选具有创意、审美和专业技能的优秀设计师加入团队。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优秀设计师选拔</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建立高效的设计团队协作机制，促进设计师之间的交流与合作，提升整体设计水平。</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团队协作与沟通</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定期组织设计师参加国内外知名设计大师讲座、研讨会等活动，拓宽视野、提高设计能力。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持续培训与学习</a:t>
            </a:r>
          </a:p>
        </p:txBody>
      </p:sp>
      <p:pic>
        <p:nvPicPr>
          <p:cNvPr id="9" name="Picture 9"/>
          <p:cNvPicPr>
            <a:picLocks noChangeAspect="1"/>
          </p:cNvPicPr>
          <p:nvPr/>
        </p:nvPicPr>
        <p:blipFill>
          <a:blip r:embed="rId2"/>
          <a:srcRect l="28394" r="28394"/>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设计师团队组建及培训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96" r="2489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严格选材标准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与品牌材料供应商建立合作关系，确保选用环保、优质的装修材料。</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精细化施工管理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制定详细的施工计划和流程，确保每个施工环节都有专人负责，实现精细化管理。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质量监督与验收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设立独立的质量监督部门，对施工过程进行全程跟踪和检查，确保施工质量符合标准。在项目竣工后，组织客户进行验收，确保客户满意。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施工质量控制体系建立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https://d.book118.com/888024122132006041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2024-09-20T18:14:09.066</cp:lastPrinted>
  <dcterms:created xsi:type="dcterms:W3CDTF">2024-09-20T10:14:09Z</dcterms:created>
  <dcterms:modified xsi:type="dcterms:W3CDTF">2024-09-20T10:14:11Z</dcterms:modified>
</cp:coreProperties>
</file>