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FFEAC3-627B-4BDB-9B98-F27EB9906C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F5D50F-AD32-49E0-BEA0-1742493DCD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3D753F-E0D0-4DFD-97E9-4CAD5CA57A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874880-AC23-42BA-BCA6-1D7D1D7890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E449FCE-6B3D-40A3-886F-22E164A11D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E211EF1-F939-4267-B6C4-5A47A8BB5C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64CB421-EA22-4106-8E3E-88DBCD45B8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F0E9EC-6597-4146-A7DC-0675218F61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1DEFB8-0161-4033-BF20-FD67A5B7DB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6BB8D2-AF21-47FE-BA3E-C601AC47E2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E5B51F-B314-418D-AD61-94BE664763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8025005050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冬令营策划可行性方案宣传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策划方案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可行性分析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通过宣传冬令营策划的可行性方案，吸引更多的参与者，提高冬令营活动的知名度和影响力。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随着社会的发展和人们生活水平的提高，越来越多的家长开始关注孩子的综合素质培养，冬令营作为一种集学习、娱乐、拓展为一体的活动形式，越来越受到家长和孩子的青睐。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2865" b="2865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6675" b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冬令营活动能够丰富孩子们的寒假生活，提高他们的综合素质和团队协作能力，培养他们的创新思维和实践能力。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冬令营活动能够促进孩子们的全面发展，增强他们的自信心和适应能力，为他们的未来成长打下坚实的基础。同时，冬令营活动还能够增进家长与孩子之间的感情，增强家庭凝聚力。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冬令营的意义和价值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策划方案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冰雪奇缘冬令营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9292" r="19292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让孩子们在冬季体验冰雪乐趣，培养团队协作和户外生存技能。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结合冰雪元素，设置雪雕、冰钓、滑雪等活动，让孩子们在冬令营中感受冰雪的魅力。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特色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主题设定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838" r="15838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0014" r="20014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活动一：雪雕创作比赛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活动二：冰钓体验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活动三：滑雪训练与比赛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活动四：篝火晚会与才艺展示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活动安排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预算总额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50万元人民币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分项预算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场地租赁（10万元）、活动物料（15万元）、餐饮住宿（10万元）、导游及教练费用（5万元）、宣传费用（5万元）、保险费用（5万元）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预算规划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可行性分析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https://d.book118.com/888025005050006037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2024-09-17T03:50:07.516</cp:lastPrinted>
  <dcterms:created xsi:type="dcterms:W3CDTF">2024-09-16T19:50:07Z</dcterms:created>
  <dcterms:modified xsi:type="dcterms:W3CDTF">2024-09-16T19:50:09Z</dcterms:modified>
</cp:coreProperties>
</file>