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05286-5EA2-46BC-80D7-8CF127310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BBEE5-CAEF-4B5B-89FF-D0DE68C34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6C06C-A191-426A-BF29-38D043BF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6434D-A00B-4241-9E66-7D9ADCE6D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BC46A-B3B3-4BF6-9868-4B389DB94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281FE1-C9CE-4BE2-92FE-876E4826B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9C4DB-C648-46E6-8BB8-BBEFFB196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F485E-1D90-47B2-B9FD-43D7C8FC4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BA4D3-62C6-44E0-BD2B-86AC121B2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C2C3C-EE2B-4FB5-9D69-19BB6367A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BAB3C-62F1-4B5B-A201-878C4239D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5065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青春健康教育问题分析报告总结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青春健康教育现状分析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青春健康教育问题的影响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青春健康教育问题的解决策略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17" r="9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本报告旨在分析青春健康教育存在的问题，并提出相应的解决策略，以提高青少年的健康素养和自我保健能力。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随着社会的发展，青少年面临越来越多的健康问题，如肥胖、心理健康、性健康等。青春健康教育对于青少年的成长和发展至关重要，因此需要重视并加强相关教育。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本报告主要针对青春健康教育存在的问题进行深入分析，并针对不同问题提出相应的解决策略。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由于报告的时间和资源有限，本报告可能无法涵盖所有的青春健康教育问题，也可能无法提出完美的解决方案。因此，需要在实际操作中不断改进和完善相关策略。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青春健康教育现状分析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青春健康教育是指针对青春期少年进行的健康知识和行为的教育，旨在帮助他们建立正确的健康观念，培养良好的生活习惯，促进身心健康发展。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青春健康教育的重要性在于青春期是身体和心理发展的关键时期，良好的教育能够帮助青少年树立正确的价值观和生活态度，增强自我保护意识和能力，为未来的生活和事业发展奠定基础。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青春健康教育的定义和重要性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214" b="13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449" b="6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011" r="4011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当前青春健康教育存在的问题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教育内容单一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目前青春健康教育的内容主要集中在生理卫生和性教育方面，缺乏对心理健康、情感教育等方面的关注。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教育方式陈旧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传统的教育方式以课堂讲授为主，缺乏互动和实践，难以引起青少年的兴趣和参与。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教育资源不足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师资力量和教学资源相对匮乏，不能满足青少年多样化的需求。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社会和家庭对青春健康教育的重视程度不够，认为这是不必要或敏感的话题。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观念落后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缺乏专业师资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缺乏政策支持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专业的青春健康教育师资力量不足，难以提供高质量的教育服务。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政府在青春健康教育方面的政策支持不够，缺乏相应的法律法规保障。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青春健康教育问题的原因分析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青春健康教育问题的影响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青春健康教育缺失可能导致青少年出现焦虑、抑郁等心理问题，影响其情绪和行为。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缺乏正确的性知识和性教育，可能导致青少年过早发生性行为，增加性传播疾病和意外怀孕的风险。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自我认知和价值观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青春健康教育有助于青少年形成正确的自我认知和价值观，缺乏这方面的教育可能导致他们缺乏自信、自卑或价值观扭曲。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对青少年身心健康的影响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青春健康教育问题可能导致青少年成为社会负担，如增加社会对性传播疾病和未婚先孕的负担。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青少年因缺乏正确的性知识和性教育而导致的健康问题，可能对家庭关系造成负面影响，如亲子关系紧张、家庭矛盾等。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青春健康教育问题可能影响社会观念的形成和演变，如对性教育和性别平等的态度和观念。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667" r="10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500" r="17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对家庭和社会的影响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https://d.book118.com/888025065075006042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2024-09-21T18:52:08.158</cp:lastPrinted>
  <dcterms:created xsi:type="dcterms:W3CDTF">2024-09-21T10:52:08Z</dcterms:created>
  <dcterms:modified xsi:type="dcterms:W3CDTF">2024-09-21T10:52:10Z</dcterms:modified>
</cp:coreProperties>
</file>