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3D4E63-64AA-4AB6-9503-8D016B519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744FBA-88CA-4E85-B09F-1BD28D9521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45DF8E-400B-4DC6-9785-936AD64A5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1C70EB-44DA-4E91-9E70-3A87F23D39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4F2DFD-8B01-484D-95D4-9C2B71BE69F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2A0431-E513-4BC8-93A8-637BA92D4F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7D450D-BBD7-4184-AAB7-0EE46159A1F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315A75-1081-41B9-9F2E-8ED10CF984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798EE3-BD40-44F1-95A6-0E765D32C4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2106EE-4473-4905-AC65-C1F61979F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DAB7AF-E595-4085-B8C8-67E42A385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026040035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solidFill>
                <a:latin typeface="Microsoft Yahei"/>
                <a:ea typeface="Microsoft Yahei"/>
                <a:cs typeface="Microsoft Yahei"/>
              </a:rPr>
              <a:t>幼儿园教科研培训</a:t>
            </a:r>
          </a:p>
        </p:txBody>
      </p:sp>
      <p:sp>
        <p:nvSpPr>
          <p:cNvPr id="3" name="TextBox 3"/>
          <p:cNvSpPr txBox="1"/>
          <p:nvPr/>
        </p:nvSpPr>
        <p:spPr>
          <a:xfrm>
            <a:off x="795421" y="4206240"/>
            <a:ext cx="240030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3289655" y="4206240"/>
            <a:ext cx="2724150" cy="5048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幼儿园教科研概述</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幼儿园教科研的方法和技巧</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幼儿园教科研的实践应用</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幼儿园教科研的案例分析</a:t>
            </a:r>
          </a:p>
          <a:p>
            <a:pPr marL="203200" lvl="0" indent="-203200">
              <a:lnSpc>
                <a:spcPct val="140000"/>
              </a:lnSpc>
              <a:spcBef>
                <a:spcPts val="375"/>
              </a:spcBef>
              <a:buFont typeface="Arial"/>
              <a:buChar char="•"/>
            </a:pPr>
            <a:r>
              <a:rPr lang="en-US" sz="2400">
                <a:solidFill>
                  <a:schemeClr val="dk2"/>
                </a:solidFill>
                <a:latin typeface="Microsoft Yahei"/>
                <a:ea typeface="Microsoft Yahei"/>
                <a:cs typeface="Microsoft Yahei"/>
              </a:rPr>
              <a:t>幼儿园教科研的展望与挑战</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幼儿园教科研概述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656" r="2465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幼儿园教科研的定义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幼儿园教科研是指在幼儿园教育教学实践基础上，以提高幼儿园教学质量和教师专业发展为目标，通过科学的方法和手段，对幼儿园教育教学的规律、方法和策略进行研究的活动。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幼儿园教科研的主体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幼儿园教科研的主体是幼儿园教师，他们通过研究自己的教育教学实践，发现问题、分析问题并寻求解决方案，以提高教育教学质量。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幼儿园教科研的特点</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幼儿园教科研具有实践性、反思性、合作性和创新性等特点。它强调教师在实践中发现问题，通过反思和合作寻找解决方案，并在此基础上进行创新，推动幼儿园教育的不断发展和完善。</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幼儿园教科研的定义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幼儿园教科研的主要目的是提高幼儿园教学质量和教师专业发展水平。通过研究和实践，教师能够更好地理解幼儿身心发展规律和特点，掌握有效的教育教学策略和方法，提高教育教学效果。同时，教科研还能够促进教师反思自己的教学实践，提升教师的专业素养和教育教学能力。</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幼儿园教科研的目的</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幼儿园教科研对于推动学前教育事业的发展具有重要意义。首先，通过教科研可以深入了解幼儿教育的规律和特点，为制定科学的教育政策和教学方案提供依据。其次，教科研有助于提高教师的专业素养和教育教学能力，为培养高素质的教师队伍提供支持。最后，教科研还有助于推动学前教育理论和实践的创新，为学前教育事业的可持续发展提供动力。</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幼儿园教科研的意义</a:t>
            </a:r>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幼儿园教科研的目的和意义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幼儿园教科研应遵循科学的方法和手段，注重研究的客观性和准确性，避免主观臆断和经验主义。</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科学性原则</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幼儿园教科研应以教育教学实践为基础，关注实际问题，注重研究的实用性和可操作性。</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实践性原则</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幼儿园教科研应注重研究的全面性和系统性，对研究对象进行多角度、多层次的分析和研究。</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系统性原则</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幼儿园教科研应鼓励教师探索新的教育理念、教学方法和策略，推动学前教育的创新和发展。</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创新性原则</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幼儿园教科研的基本原则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幼儿园教科研的方法和技巧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观察法是一种常用的研究方法，通过观察和记录被研究对象的言行举止来收集数据。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观察法在幼儿园教科研中常用于了解幼儿的学习行为、教师教学策略的运用以及师幼互动等方面。观察者需要事先制定观察计划，明确观察目的和内容，选择合适的观察角度和工具，并注意观察的客观性和准确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观察法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调查法是通过问卷、访谈等方式收集被调查者的意见、态度和行为等数据的研究方法。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调查法在幼儿园教科研中常用于了解家长、教师和幼儿对幼儿园教育教学的满意度、教育需求和期望等方面。调查者需要设计合理的问卷或访谈提纲，选择合适的调查对象，并采用统计分析方法对数据进行处理和分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调查法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实验法是一种通过控制一定条件来观察实验对象变化的研究方法。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实验法在幼儿园教科研中常用于探究不同教育干预措施对幼儿发展的影响。实验者需要设置实验组和对照组，控制无关变量，对实验组进行干预，并对实验结果进行统计分析，以得出结论。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031" r="22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行动研究法是一种以解决实际问题为目的的研究方法，通过实践、反思、再实践的过程来改进实践。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行动研究法在幼儿园教科研中常用于解决实际教学问题，提高教学质量。研究者需要与实际工作者合作，发现问题并提出解决方案，实施方案并观察效果，对结果进行反思和总结，再制定新的方案并进行实践。</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行动研究法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solidFill>
                <a:latin typeface="Microsoft Yahei"/>
                <a:ea typeface="Microsoft Yahei"/>
                <a:cs typeface="Microsoft Yahei"/>
              </a:rPr>
              <a:t>幼儿园教科研的实践应用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https://d.book118.com/888026040035006047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2024-09-28T11:41:20.657</cp:lastPrinted>
  <dcterms:created xsi:type="dcterms:W3CDTF">2024-09-28T03:41:20Z</dcterms:created>
  <dcterms:modified xsi:type="dcterms:W3CDTF">2024-09-28T03:41:22Z</dcterms:modified>
</cp:coreProperties>
</file>