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66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379F7-CDDD-4B8B-BE61-4F640EA78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39917-236D-47AA-9512-974FB8E05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92AAA-240F-472D-9B8E-09671334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D4AD9-D4A4-4747-8D66-C3A8D16EA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A2999-5895-4563-BA50-5FE118E1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1542D5-23F1-4141-8B6B-56F9DF06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08AF4-8DBD-4EDE-AC74-D081033E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EEF41-F78D-4319-BE1C-2BC137FC9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B9916-D6DF-4FB6-BBA8-54B7318B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88787-38D4-48AA-A211-2423E98E1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2B417-FBCA-444D-82D8-140813F5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56" r:id="rId2"/>
    <p:sldLayoutId id="2147489257" r:id="rId3"/>
    <p:sldLayoutId id="2147489258" r:id="rId4"/>
    <p:sldLayoutId id="2147489259" r:id="rId5"/>
    <p:sldLayoutId id="2147489260" r:id="rId6"/>
    <p:sldLayoutId id="2147489261" r:id="rId7"/>
    <p:sldLayoutId id="2147489262" r:id="rId8"/>
    <p:sldLayoutId id="2147489263" r:id="rId9"/>
    <p:sldLayoutId id="2147489264" r:id="rId10"/>
    <p:sldLayoutId id="21474892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607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群文阅读教学设计观察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群文阅读教学设计概述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群文阅读教学内容的选择与组织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群文阅读教学过程的设计与实施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群文阅读教学设计的创新与实践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群文阅读教学设计的挑战与展望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https://d.book118.com/888026071106006024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群文阅读教学设计观察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2024-08-31T22:16:16.266</cp:lastPrinted>
  <dcterms:created xsi:type="dcterms:W3CDTF">2024-08-31T14:16:16Z</dcterms:created>
  <dcterms:modified xsi:type="dcterms:W3CDTF">2024-08-31T14:16:18Z</dcterms:modified>
</cp:coreProperties>
</file>