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F7230-5877-40A9-9A25-AFE46AE86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CFEDC-07CC-41A9-A294-0C52EE799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72162-1A90-4CBA-8E03-EA53FFC5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37A30-31EA-470D-98CB-4D4D78E6A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66EA5-E968-46B9-890C-DDC4244D6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AFC96A-4B01-49C1-BFB1-786FEF489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7ADFB-FC8E-41ED-AAA6-2006B7764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BC08A-8047-49EA-9EB8-2D55DD510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7CA77-B31C-4522-B553-CCF5C4E97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4891D-9497-4F00-A239-E54900EB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E6B33-C0FA-4390-B3CC-8ADDD890C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60740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钣金加工工艺课件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钣金加工工艺简介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钣金加工的主要工艺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钣金加工工艺的安全与环保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钣金加工工艺简介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钣金加工的定义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钣金加工是指通过一系列工艺手段，将金属板材、管材和型材加工成所需形状和尺寸的零件或产品的过程。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它涉及到多种工艺技术，如切割、折弯、焊接、打磨等，广泛应用于航空、汽车、建筑和家电等领域。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用于制造飞机机身、机翼、尾翼等结构件，要求精度高、强度高。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用于制造车身覆盖件、车架、底盘等部件，要求外观美观、耐腐蚀。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用于制造钢结构、幕墙、门窗等结构件，要求强度高、耐久性好。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家用电器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用于制造外壳、支架、散热器等部件，要求外观美观、成本低廉。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钣金加工的应用领域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对加工完成的零件进行质量检查，确保符合图纸要求。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对加工完成的零件进行表面处理，去除毛刺、焊缝等，使其表面光滑平整。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将多个零件通过焊接方式连接在一起，形成完整的结构件。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根据图纸要求，使用切割设备将金属板材切割成所需形状和尺寸。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将切割好的金属板材按照图纸要求进行弯曲，使其形成所需形状。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钣金加工的基本流程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钣金加工的主要工艺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基本加工技术，将金属板材按照设计要求剪切成所需形状和尺寸。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剪切工艺是钣金加工中的基础工艺，通过剪切设备将金属板材按照设计要求剪切成所需形状和尺寸。剪切过程中，需要确保剪切边缘平整、无毛刺，剪切尺寸精度高，以满足后续加工和装配的要求。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剪切工艺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将金属板材弯曲成所需角度和形状的加工技术。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弯工艺是钣金加工中常见的加工方式，通过折弯设备将金属板材弯曲成所需角度和形状。折弯过程中，需要选择合适的折弯模具和折弯顺序，以确保折弯角度准确、边缘平整、无裂纹等缺陷。同时，还需要注意折弯回弹现象，并进行相应的调整和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折弯工艺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利用冲压设备对金属板材进行冲压成型，以获得所需形状和尺寸的加工技术。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压工艺是钣金加工中常用的加工方式之一，通过冲压设备对金属板材进行冲压成型，以获得所需形状和尺寸。冲压过程中，需要选择合适的冲压模具和冲压参数，以确保成型质量稳定、尺寸精度高、表面质量好。同时，还需要注意冲压过程中的安全问题，如操作规程、防护措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冲压工艺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将金属板材或管材按照设计要求焊接在一起，以形成所需结构和功能的加工技术。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是钣金加工中常用的连接方式之一，通过焊接设备将金属板材或管材按照设计要求焊接在一起，以形成所需的结构和功能。焊接过程中，需要选择合适的焊接方法和焊接参数，以确保焊接质量稳定、焊缝平整、无气孔、无夹渣等缺陷。同时，还需要注意焊接过程中的安全问题，如操作规程、防护措施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表面处理工艺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对金属板材表面进行涂装、喷涂、电镀等处理，以提高其耐腐蚀性、美观性和使用性能的加工技术。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处理工艺是钣金加工中重要的环节之一，通过对金属板材表面进行涂装、喷涂、电镀等处理，以提高其耐腐蚀性、美观性和使用性能。表面处理过程中，需要选择合适的处理方法和处理参数，以确保表面处理质量稳定、涂层均匀、色泽一致等。同时，还需要注意表面处理过程中的安全问题，如操作规程、防护措施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https://d.book118.com/888026074052006024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2024-08-31T11:43:17.193</cp:lastPrinted>
  <dcterms:created xsi:type="dcterms:W3CDTF">2024-08-31T03:43:17Z</dcterms:created>
  <dcterms:modified xsi:type="dcterms:W3CDTF">2024-08-31T03:43:19Z</dcterms:modified>
</cp:coreProperties>
</file>